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84" r:id="rId3"/>
    <p:sldId id="260" r:id="rId4"/>
    <p:sldId id="285" r:id="rId5"/>
    <p:sldId id="263" r:id="rId6"/>
    <p:sldId id="278" r:id="rId7"/>
    <p:sldId id="290" r:id="rId8"/>
    <p:sldId id="274" r:id="rId9"/>
    <p:sldId id="286" r:id="rId10"/>
    <p:sldId id="287" r:id="rId11"/>
    <p:sldId id="288" r:id="rId12"/>
    <p:sldId id="282" r:id="rId13"/>
    <p:sldId id="283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1121" autoAdjust="0"/>
  </p:normalViewPr>
  <p:slideViewPr>
    <p:cSldViewPr snapToGrid="0">
      <p:cViewPr varScale="1">
        <p:scale>
          <a:sx n="76" d="100"/>
          <a:sy n="76" d="100"/>
        </p:scale>
        <p:origin x="2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Free-Hand Sketching</a:t>
          </a:r>
          <a:endParaRPr lang="en-US" dirty="0"/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Methodology</a:t>
          </a:r>
          <a:endParaRPr lang="en-US" dirty="0">
            <a:solidFill>
              <a:schemeClr val="tx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26B817-10A7-4E1A-B212-EB3DF3709EA0}" type="presOf" srcId="{EA7158EE-3B69-47EC-B9C7-3979C82F314B}" destId="{21BD0445-9D63-4CBB-8113-8F838D4495AE}" srcOrd="1" destOrd="0" presId="urn:microsoft.com/office/officeart/2005/8/layout/process2"/>
    <dgm:cxn modelId="{CA7009C8-DE6E-43DE-8BE8-1840EE060B6D}" type="presOf" srcId="{CB70BD56-6DF1-443D-97D6-93D72A2B341A}" destId="{7A9C0E59-E7C9-4D0C-8442-AE7E63522E66}" srcOrd="0" destOrd="0" presId="urn:microsoft.com/office/officeart/2005/8/layout/process2"/>
    <dgm:cxn modelId="{8EAECECE-466E-4F0A-972E-F588888B5492}" type="presOf" srcId="{0742F5FB-496C-457D-9A4D-3462828089FA}" destId="{C266F61A-DA77-4C7E-BF87-AD4BDB8054A7}" srcOrd="0" destOrd="0" presId="urn:microsoft.com/office/officeart/2005/8/layout/process2"/>
    <dgm:cxn modelId="{63C1FF72-4A8D-415A-BCCB-A0874674F18D}" type="presOf" srcId="{CB70BD56-6DF1-443D-97D6-93D72A2B341A}" destId="{819D27EF-EB65-40FB-AA68-F0A1344E9E0F}" srcOrd="1" destOrd="0" presId="urn:microsoft.com/office/officeart/2005/8/layout/process2"/>
    <dgm:cxn modelId="{7464DF4E-EA6E-4B07-8104-748B642E6193}" type="presOf" srcId="{DEBB30EF-18A3-465C-8551-8E07ABF627E9}" destId="{E2D4B802-F059-48F0-829F-148126AE732C}" srcOrd="0" destOrd="0" presId="urn:microsoft.com/office/officeart/2005/8/layout/process2"/>
    <dgm:cxn modelId="{8116F79F-D127-44B3-B5F3-5F01C50A2EE3}" type="presOf" srcId="{936E56EC-540C-44B5-A484-192C3ADA944E}" destId="{6EF26A20-9EEB-4BC0-A4D6-B103A4B44486}" srcOrd="1" destOrd="0" presId="urn:microsoft.com/office/officeart/2005/8/layout/process2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62D53247-BF92-4EE4-9A8F-A63075FD6FC3}" type="presOf" srcId="{4ADA8C8A-8FBA-45D9-9EC4-9C12B1FF8400}" destId="{B0F1CF4C-4A86-4F20-8B99-B95D2F6520E4}" srcOrd="0" destOrd="0" presId="urn:microsoft.com/office/officeart/2005/8/layout/process2"/>
    <dgm:cxn modelId="{090C3373-3344-453A-8263-F0D3385FD985}" type="presOf" srcId="{4350EB5B-86B7-418F-98E5-B788A6C9ADB0}" destId="{FEF794E8-24CD-492D-A1DF-0AB037D57011}" srcOrd="0" destOrd="0" presId="urn:microsoft.com/office/officeart/2005/8/layout/process2"/>
    <dgm:cxn modelId="{EE70ABBC-014D-412A-9347-4F29C3040AD9}" type="presOf" srcId="{7718BA61-BDA3-4E28-BD27-F9826E9F5A61}" destId="{3014BB36-5BD8-4239-804D-B85517386797}" srcOrd="0" destOrd="0" presId="urn:microsoft.com/office/officeart/2005/8/layout/process2"/>
    <dgm:cxn modelId="{6BDFD2AC-317C-4DB4-BFD3-90A6783D4069}" type="presOf" srcId="{58CE4299-EB70-4F9E-BBA0-4F383DE3EE0E}" destId="{F36371FE-E311-47A5-B321-9DE6017181ED}" srcOrd="0" destOrd="0" presId="urn:microsoft.com/office/officeart/2005/8/layout/process2"/>
    <dgm:cxn modelId="{DD54B727-A23E-4390-B397-5AECC4562165}" type="presOf" srcId="{0FEBF54B-1B87-4C19-A988-726F5641B956}" destId="{115B9287-EB2F-4D4F-B4AC-8A5435A3281C}" srcOrd="0" destOrd="0" presId="urn:microsoft.com/office/officeart/2005/8/layout/process2"/>
    <dgm:cxn modelId="{99B0DE7A-8B3A-495D-ADCF-43B84AA96268}" type="presOf" srcId="{E193DC67-898E-485F-8E53-B7A8058B2A07}" destId="{4FEF193A-9B22-4C24-A21E-B569389DAC24}" srcOrd="1" destOrd="0" presId="urn:microsoft.com/office/officeart/2005/8/layout/process2"/>
    <dgm:cxn modelId="{B965AC94-8F2B-41F3-A183-51C9D072E44B}" type="presOf" srcId="{936E56EC-540C-44B5-A484-192C3ADA944E}" destId="{E14DAA11-236C-4FC9-94E7-773A78FC3858}" srcOrd="0" destOrd="0" presId="urn:microsoft.com/office/officeart/2005/8/layout/process2"/>
    <dgm:cxn modelId="{E0ACF61D-D483-4819-AAC3-7FD3DC78BB25}" type="presOf" srcId="{4350EB5B-86B7-418F-98E5-B788A6C9ADB0}" destId="{E1B2DEC5-BB4B-45F1-AC75-80BF60B518BD}" srcOrd="1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36C35CBE-F230-4075-A7A7-DE264888969A}" type="presOf" srcId="{58CE4299-EB70-4F9E-BBA0-4F383DE3EE0E}" destId="{C6FAE0C1-D91A-4699-B41A-A9759E63B96B}" srcOrd="1" destOrd="0" presId="urn:microsoft.com/office/officeart/2005/8/layout/process2"/>
    <dgm:cxn modelId="{20430E5E-343B-4745-A395-C91132EDD748}" type="presOf" srcId="{4EFC940D-F476-4161-A3C2-93FB769F823B}" destId="{7DB0C8A5-2650-4EB9-85B4-D217605FD491}" srcOrd="0" destOrd="0" presId="urn:microsoft.com/office/officeart/2005/8/layout/process2"/>
    <dgm:cxn modelId="{8A2A7F61-94FF-4705-90DC-570D8B139627}" type="presOf" srcId="{E193DC67-898E-485F-8E53-B7A8058B2A07}" destId="{6081D297-E9B7-467F-81D7-B26BC30A4D37}" srcOrd="0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8C961FF1-5DC1-4B2D-A199-769BD854D8DA}" type="presOf" srcId="{EA7158EE-3B69-47EC-B9C7-3979C82F314B}" destId="{A2D9217F-B30F-4B77-AFE8-6F535A3A85CE}" srcOrd="0" destOrd="0" presId="urn:microsoft.com/office/officeart/2005/8/layout/process2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B6196D9A-5A99-49A8-9D9F-4F459DCBCA63}" type="presOf" srcId="{57E2C1D5-A87E-4310-9942-EC9434763254}" destId="{0E3151DB-F2C5-481F-B060-E0A385585BD0}" srcOrd="0" destOrd="0" presId="urn:microsoft.com/office/officeart/2005/8/layout/process2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29963DE4-8393-4FD6-9458-F93E361F814F}" type="presOf" srcId="{E8CFACC8-BEF4-4DB5-9AA1-C42723365C0F}" destId="{69B9FF73-A820-4752-B457-1384CA329D05}" srcOrd="0" destOrd="0" presId="urn:microsoft.com/office/officeart/2005/8/layout/process2"/>
    <dgm:cxn modelId="{DF4CD82E-B81F-4F56-B93B-739BAEBA91D3}" type="presParOf" srcId="{115B9287-EB2F-4D4F-B4AC-8A5435A3281C}" destId="{E2D4B802-F059-48F0-829F-148126AE732C}" srcOrd="0" destOrd="0" presId="urn:microsoft.com/office/officeart/2005/8/layout/process2"/>
    <dgm:cxn modelId="{A7DF2974-9CE3-404C-A972-77FE1D7D55B5}" type="presParOf" srcId="{115B9287-EB2F-4D4F-B4AC-8A5435A3281C}" destId="{A2D9217F-B30F-4B77-AFE8-6F535A3A85CE}" srcOrd="1" destOrd="0" presId="urn:microsoft.com/office/officeart/2005/8/layout/process2"/>
    <dgm:cxn modelId="{CDF216A7-E250-46FE-84B2-C1DF527CAD4B}" type="presParOf" srcId="{A2D9217F-B30F-4B77-AFE8-6F535A3A85CE}" destId="{21BD0445-9D63-4CBB-8113-8F838D4495AE}" srcOrd="0" destOrd="0" presId="urn:microsoft.com/office/officeart/2005/8/layout/process2"/>
    <dgm:cxn modelId="{0C1F6E03-7D7E-48B8-86C2-2C859AFE2E9A}" type="presParOf" srcId="{115B9287-EB2F-4D4F-B4AC-8A5435A3281C}" destId="{69B9FF73-A820-4752-B457-1384CA329D05}" srcOrd="2" destOrd="0" presId="urn:microsoft.com/office/officeart/2005/8/layout/process2"/>
    <dgm:cxn modelId="{E302C8D0-6B78-42FD-971A-FD76B19DA073}" type="presParOf" srcId="{115B9287-EB2F-4D4F-B4AC-8A5435A3281C}" destId="{E14DAA11-236C-4FC9-94E7-773A78FC3858}" srcOrd="3" destOrd="0" presId="urn:microsoft.com/office/officeart/2005/8/layout/process2"/>
    <dgm:cxn modelId="{2C0CC65F-F06F-49C6-B0B4-6651870D98C1}" type="presParOf" srcId="{E14DAA11-236C-4FC9-94E7-773A78FC3858}" destId="{6EF26A20-9EEB-4BC0-A4D6-B103A4B44486}" srcOrd="0" destOrd="0" presId="urn:microsoft.com/office/officeart/2005/8/layout/process2"/>
    <dgm:cxn modelId="{0E3775E2-4086-40C7-A223-0E386305B20C}" type="presParOf" srcId="{115B9287-EB2F-4D4F-B4AC-8A5435A3281C}" destId="{0E3151DB-F2C5-481F-B060-E0A385585BD0}" srcOrd="4" destOrd="0" presId="urn:microsoft.com/office/officeart/2005/8/layout/process2"/>
    <dgm:cxn modelId="{53008CFD-9563-42AA-80C3-0C0F3515F0B1}" type="presParOf" srcId="{115B9287-EB2F-4D4F-B4AC-8A5435A3281C}" destId="{F36371FE-E311-47A5-B321-9DE6017181ED}" srcOrd="5" destOrd="0" presId="urn:microsoft.com/office/officeart/2005/8/layout/process2"/>
    <dgm:cxn modelId="{A1723E0E-7399-4E47-A02F-67472ABACB2C}" type="presParOf" srcId="{F36371FE-E311-47A5-B321-9DE6017181ED}" destId="{C6FAE0C1-D91A-4699-B41A-A9759E63B96B}" srcOrd="0" destOrd="0" presId="urn:microsoft.com/office/officeart/2005/8/layout/process2"/>
    <dgm:cxn modelId="{A2CAC652-E86F-43DC-AFA3-4F4CB53CC8E3}" type="presParOf" srcId="{115B9287-EB2F-4D4F-B4AC-8A5435A3281C}" destId="{3014BB36-5BD8-4239-804D-B85517386797}" srcOrd="6" destOrd="0" presId="urn:microsoft.com/office/officeart/2005/8/layout/process2"/>
    <dgm:cxn modelId="{7DD97641-0D75-4D00-BCB3-B65409F0DFDD}" type="presParOf" srcId="{115B9287-EB2F-4D4F-B4AC-8A5435A3281C}" destId="{7A9C0E59-E7C9-4D0C-8442-AE7E63522E66}" srcOrd="7" destOrd="0" presId="urn:microsoft.com/office/officeart/2005/8/layout/process2"/>
    <dgm:cxn modelId="{5F9A6953-96A9-484A-8BA2-B2DE9E165BDC}" type="presParOf" srcId="{7A9C0E59-E7C9-4D0C-8442-AE7E63522E66}" destId="{819D27EF-EB65-40FB-AA68-F0A1344E9E0F}" srcOrd="0" destOrd="0" presId="urn:microsoft.com/office/officeart/2005/8/layout/process2"/>
    <dgm:cxn modelId="{B02DFA3F-1A29-4523-A7C5-391FC19642B4}" type="presParOf" srcId="{115B9287-EB2F-4D4F-B4AC-8A5435A3281C}" destId="{C266F61A-DA77-4C7E-BF87-AD4BDB8054A7}" srcOrd="8" destOrd="0" presId="urn:microsoft.com/office/officeart/2005/8/layout/process2"/>
    <dgm:cxn modelId="{788B13D4-EBEF-4D17-B9BE-E8DEAD0CFBB3}" type="presParOf" srcId="{115B9287-EB2F-4D4F-B4AC-8A5435A3281C}" destId="{6081D297-E9B7-467F-81D7-B26BC30A4D37}" srcOrd="9" destOrd="0" presId="urn:microsoft.com/office/officeart/2005/8/layout/process2"/>
    <dgm:cxn modelId="{0EA77D48-6488-4269-A88F-53658DEBDF53}" type="presParOf" srcId="{6081D297-E9B7-467F-81D7-B26BC30A4D37}" destId="{4FEF193A-9B22-4C24-A21E-B569389DAC24}" srcOrd="0" destOrd="0" presId="urn:microsoft.com/office/officeart/2005/8/layout/process2"/>
    <dgm:cxn modelId="{87A22AD9-BE7A-4B7D-8E8D-DB8DE539C643}" type="presParOf" srcId="{115B9287-EB2F-4D4F-B4AC-8A5435A3281C}" destId="{B0F1CF4C-4A86-4F20-8B99-B95D2F6520E4}" srcOrd="10" destOrd="0" presId="urn:microsoft.com/office/officeart/2005/8/layout/process2"/>
    <dgm:cxn modelId="{1A8EC38F-38BF-401F-AB48-C794DD4446E7}" type="presParOf" srcId="{115B9287-EB2F-4D4F-B4AC-8A5435A3281C}" destId="{FEF794E8-24CD-492D-A1DF-0AB037D57011}" srcOrd="11" destOrd="0" presId="urn:microsoft.com/office/officeart/2005/8/layout/process2"/>
    <dgm:cxn modelId="{ED1E731F-175C-4FCC-9FED-8EB8462CBC6D}" type="presParOf" srcId="{FEF794E8-24CD-492D-A1DF-0AB037D57011}" destId="{E1B2DEC5-BB4B-45F1-AC75-80BF60B518BD}" srcOrd="0" destOrd="0" presId="urn:microsoft.com/office/officeart/2005/8/layout/process2"/>
    <dgm:cxn modelId="{C6833186-4B44-450D-AD72-BCECFF9F33FD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Methodology</a:t>
          </a:r>
          <a:endParaRPr lang="en-US" dirty="0">
            <a:solidFill>
              <a:schemeClr val="tx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Implication</a:t>
          </a:r>
          <a:endParaRPr lang="en-US" dirty="0">
            <a:solidFill>
              <a:schemeClr val="bg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497E32-94C3-4D77-BB55-28DAF8A3769C}" type="presOf" srcId="{CB70BD56-6DF1-443D-97D6-93D72A2B341A}" destId="{7A9C0E59-E7C9-4D0C-8442-AE7E63522E66}" srcOrd="0" destOrd="0" presId="urn:microsoft.com/office/officeart/2005/8/layout/process2"/>
    <dgm:cxn modelId="{2B3A9111-5BFD-48A9-AC00-96BCF0D8DDB1}" type="presOf" srcId="{DEBB30EF-18A3-465C-8551-8E07ABF627E9}" destId="{E2D4B802-F059-48F0-829F-148126AE732C}" srcOrd="0" destOrd="0" presId="urn:microsoft.com/office/officeart/2005/8/layout/process2"/>
    <dgm:cxn modelId="{150FE285-AB56-4F1A-8FBD-47B8DCD7B97F}" type="presOf" srcId="{4350EB5B-86B7-418F-98E5-B788A6C9ADB0}" destId="{FEF794E8-24CD-492D-A1DF-0AB037D57011}" srcOrd="0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2ABC6737-E923-4A55-A699-5444B302B1CD}" type="presOf" srcId="{4ADA8C8A-8FBA-45D9-9EC4-9C12B1FF8400}" destId="{B0F1CF4C-4A86-4F20-8B99-B95D2F6520E4}" srcOrd="0" destOrd="0" presId="urn:microsoft.com/office/officeart/2005/8/layout/process2"/>
    <dgm:cxn modelId="{E237D659-8630-4E81-8DF5-46C996845A42}" type="presOf" srcId="{EA7158EE-3B69-47EC-B9C7-3979C82F314B}" destId="{21BD0445-9D63-4CBB-8113-8F838D4495AE}" srcOrd="1" destOrd="0" presId="urn:microsoft.com/office/officeart/2005/8/layout/process2"/>
    <dgm:cxn modelId="{1E40669A-AE67-43B1-BE4C-EA866AC94274}" type="presOf" srcId="{0742F5FB-496C-457D-9A4D-3462828089FA}" destId="{C266F61A-DA77-4C7E-BF87-AD4BDB8054A7}" srcOrd="0" destOrd="0" presId="urn:microsoft.com/office/officeart/2005/8/layout/process2"/>
    <dgm:cxn modelId="{C136C893-516C-4F77-A6FF-B6757C7E18DB}" type="presOf" srcId="{E8CFACC8-BEF4-4DB5-9AA1-C42723365C0F}" destId="{69B9FF73-A820-4752-B457-1384CA329D05}" srcOrd="0" destOrd="0" presId="urn:microsoft.com/office/officeart/2005/8/layout/process2"/>
    <dgm:cxn modelId="{31ECC191-DFB4-4D06-94A6-DAE6EE4DC74C}" type="presOf" srcId="{58CE4299-EB70-4F9E-BBA0-4F383DE3EE0E}" destId="{F36371FE-E311-47A5-B321-9DE6017181ED}" srcOrd="0" destOrd="0" presId="urn:microsoft.com/office/officeart/2005/8/layout/process2"/>
    <dgm:cxn modelId="{2249B844-1604-41DD-9CEE-D41B0E2EA0BB}" type="presOf" srcId="{EA7158EE-3B69-47EC-B9C7-3979C82F314B}" destId="{A2D9217F-B30F-4B77-AFE8-6F535A3A85CE}" srcOrd="0" destOrd="0" presId="urn:microsoft.com/office/officeart/2005/8/layout/process2"/>
    <dgm:cxn modelId="{EA029C30-D87A-4C91-B895-30D6E241A926}" type="presOf" srcId="{936E56EC-540C-44B5-A484-192C3ADA944E}" destId="{E14DAA11-236C-4FC9-94E7-773A78FC3858}" srcOrd="0" destOrd="0" presId="urn:microsoft.com/office/officeart/2005/8/layout/process2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CD1E914A-7122-4F13-BC7C-9B64C9171EE0}" type="presOf" srcId="{E193DC67-898E-485F-8E53-B7A8058B2A07}" destId="{4FEF193A-9B22-4C24-A21E-B569389DAC24}" srcOrd="1" destOrd="0" presId="urn:microsoft.com/office/officeart/2005/8/layout/process2"/>
    <dgm:cxn modelId="{50D65CD4-CC0B-47A5-A08C-E79129AB3F3D}" type="presOf" srcId="{4350EB5B-86B7-418F-98E5-B788A6C9ADB0}" destId="{E1B2DEC5-BB4B-45F1-AC75-80BF60B518BD}" srcOrd="1" destOrd="0" presId="urn:microsoft.com/office/officeart/2005/8/layout/process2"/>
    <dgm:cxn modelId="{F2E18FE9-6CC6-4288-B76C-E4499C983270}" type="presOf" srcId="{4EFC940D-F476-4161-A3C2-93FB769F823B}" destId="{7DB0C8A5-2650-4EB9-85B4-D217605FD491}" srcOrd="0" destOrd="0" presId="urn:microsoft.com/office/officeart/2005/8/layout/process2"/>
    <dgm:cxn modelId="{5643ED97-405A-41CF-A4EC-8A668E3D23CA}" type="presOf" srcId="{57E2C1D5-A87E-4310-9942-EC9434763254}" destId="{0E3151DB-F2C5-481F-B060-E0A385585BD0}" srcOrd="0" destOrd="0" presId="urn:microsoft.com/office/officeart/2005/8/layout/process2"/>
    <dgm:cxn modelId="{E1C92419-29DC-43A9-BBA9-3C73397347EC}" type="presOf" srcId="{7718BA61-BDA3-4E28-BD27-F9826E9F5A61}" destId="{3014BB36-5BD8-4239-804D-B85517386797}" srcOrd="0" destOrd="0" presId="urn:microsoft.com/office/officeart/2005/8/layout/process2"/>
    <dgm:cxn modelId="{8A9A1F98-694C-4319-9215-E8B1980975C8}" type="presOf" srcId="{0FEBF54B-1B87-4C19-A988-726F5641B956}" destId="{115B9287-EB2F-4D4F-B4AC-8A5435A3281C}" srcOrd="0" destOrd="0" presId="urn:microsoft.com/office/officeart/2005/8/layout/process2"/>
    <dgm:cxn modelId="{F71F4685-ADFA-4B3B-BE1B-0B61D72E66AC}" type="presOf" srcId="{E193DC67-898E-485F-8E53-B7A8058B2A07}" destId="{6081D297-E9B7-467F-81D7-B26BC30A4D37}" srcOrd="0" destOrd="0" presId="urn:microsoft.com/office/officeart/2005/8/layout/process2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C1455F76-9953-43F2-81AC-824887E43B13}" type="presOf" srcId="{58CE4299-EB70-4F9E-BBA0-4F383DE3EE0E}" destId="{C6FAE0C1-D91A-4699-B41A-A9759E63B96B}" srcOrd="1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3CF96114-858F-4B74-A4BD-4D30D97D1764}" type="presOf" srcId="{936E56EC-540C-44B5-A484-192C3ADA944E}" destId="{6EF26A20-9EEB-4BC0-A4D6-B103A4B44486}" srcOrd="1" destOrd="0" presId="urn:microsoft.com/office/officeart/2005/8/layout/process2"/>
    <dgm:cxn modelId="{95037E8C-264C-4679-8E02-C96449E88CE4}" type="presOf" srcId="{CB70BD56-6DF1-443D-97D6-93D72A2B341A}" destId="{819D27EF-EB65-40FB-AA68-F0A1344E9E0F}" srcOrd="1" destOrd="0" presId="urn:microsoft.com/office/officeart/2005/8/layout/process2"/>
    <dgm:cxn modelId="{8B73B4CF-2C18-4543-A7C9-D4779F6C91E8}" type="presParOf" srcId="{115B9287-EB2F-4D4F-B4AC-8A5435A3281C}" destId="{E2D4B802-F059-48F0-829F-148126AE732C}" srcOrd="0" destOrd="0" presId="urn:microsoft.com/office/officeart/2005/8/layout/process2"/>
    <dgm:cxn modelId="{AAFC05DA-3158-413A-B53D-FA2F13DBDFE7}" type="presParOf" srcId="{115B9287-EB2F-4D4F-B4AC-8A5435A3281C}" destId="{A2D9217F-B30F-4B77-AFE8-6F535A3A85CE}" srcOrd="1" destOrd="0" presId="urn:microsoft.com/office/officeart/2005/8/layout/process2"/>
    <dgm:cxn modelId="{4DFC290C-D154-4E4D-9605-71E9E573A1F8}" type="presParOf" srcId="{A2D9217F-B30F-4B77-AFE8-6F535A3A85CE}" destId="{21BD0445-9D63-4CBB-8113-8F838D4495AE}" srcOrd="0" destOrd="0" presId="urn:microsoft.com/office/officeart/2005/8/layout/process2"/>
    <dgm:cxn modelId="{1A0DAD10-6203-4784-8402-058F1CD2B38B}" type="presParOf" srcId="{115B9287-EB2F-4D4F-B4AC-8A5435A3281C}" destId="{69B9FF73-A820-4752-B457-1384CA329D05}" srcOrd="2" destOrd="0" presId="urn:microsoft.com/office/officeart/2005/8/layout/process2"/>
    <dgm:cxn modelId="{9192580D-3B2A-46DA-9DCB-8F6263ABC079}" type="presParOf" srcId="{115B9287-EB2F-4D4F-B4AC-8A5435A3281C}" destId="{E14DAA11-236C-4FC9-94E7-773A78FC3858}" srcOrd="3" destOrd="0" presId="urn:microsoft.com/office/officeart/2005/8/layout/process2"/>
    <dgm:cxn modelId="{A3EF2F1B-0308-4C01-9E57-506BF71A019C}" type="presParOf" srcId="{E14DAA11-236C-4FC9-94E7-773A78FC3858}" destId="{6EF26A20-9EEB-4BC0-A4D6-B103A4B44486}" srcOrd="0" destOrd="0" presId="urn:microsoft.com/office/officeart/2005/8/layout/process2"/>
    <dgm:cxn modelId="{C31D8C4D-179E-4E49-A68E-72A53B59B10D}" type="presParOf" srcId="{115B9287-EB2F-4D4F-B4AC-8A5435A3281C}" destId="{0E3151DB-F2C5-481F-B060-E0A385585BD0}" srcOrd="4" destOrd="0" presId="urn:microsoft.com/office/officeart/2005/8/layout/process2"/>
    <dgm:cxn modelId="{6DFE9E42-01B4-4C64-803F-238B73EAB6FA}" type="presParOf" srcId="{115B9287-EB2F-4D4F-B4AC-8A5435A3281C}" destId="{F36371FE-E311-47A5-B321-9DE6017181ED}" srcOrd="5" destOrd="0" presId="urn:microsoft.com/office/officeart/2005/8/layout/process2"/>
    <dgm:cxn modelId="{C9F8BAE2-B3A4-4481-8796-876F4D584031}" type="presParOf" srcId="{F36371FE-E311-47A5-B321-9DE6017181ED}" destId="{C6FAE0C1-D91A-4699-B41A-A9759E63B96B}" srcOrd="0" destOrd="0" presId="urn:microsoft.com/office/officeart/2005/8/layout/process2"/>
    <dgm:cxn modelId="{6F9EFC72-F895-439B-AA70-7E45A2D66C5A}" type="presParOf" srcId="{115B9287-EB2F-4D4F-B4AC-8A5435A3281C}" destId="{3014BB36-5BD8-4239-804D-B85517386797}" srcOrd="6" destOrd="0" presId="urn:microsoft.com/office/officeart/2005/8/layout/process2"/>
    <dgm:cxn modelId="{A60C31C1-1CE5-4DC1-93EE-FAF674C706D0}" type="presParOf" srcId="{115B9287-EB2F-4D4F-B4AC-8A5435A3281C}" destId="{7A9C0E59-E7C9-4D0C-8442-AE7E63522E66}" srcOrd="7" destOrd="0" presId="urn:microsoft.com/office/officeart/2005/8/layout/process2"/>
    <dgm:cxn modelId="{62B04B49-A859-407A-8115-EB957573769A}" type="presParOf" srcId="{7A9C0E59-E7C9-4D0C-8442-AE7E63522E66}" destId="{819D27EF-EB65-40FB-AA68-F0A1344E9E0F}" srcOrd="0" destOrd="0" presId="urn:microsoft.com/office/officeart/2005/8/layout/process2"/>
    <dgm:cxn modelId="{64CDEAFB-243F-40E9-8710-4D6A0F4F626E}" type="presParOf" srcId="{115B9287-EB2F-4D4F-B4AC-8A5435A3281C}" destId="{C266F61A-DA77-4C7E-BF87-AD4BDB8054A7}" srcOrd="8" destOrd="0" presId="urn:microsoft.com/office/officeart/2005/8/layout/process2"/>
    <dgm:cxn modelId="{3946EB7D-7C5C-4BBD-9000-8E517130A0B2}" type="presParOf" srcId="{115B9287-EB2F-4D4F-B4AC-8A5435A3281C}" destId="{6081D297-E9B7-467F-81D7-B26BC30A4D37}" srcOrd="9" destOrd="0" presId="urn:microsoft.com/office/officeart/2005/8/layout/process2"/>
    <dgm:cxn modelId="{4E552DB4-A47A-4276-A078-18BEB9C5341E}" type="presParOf" srcId="{6081D297-E9B7-467F-81D7-B26BC30A4D37}" destId="{4FEF193A-9B22-4C24-A21E-B569389DAC24}" srcOrd="0" destOrd="0" presId="urn:microsoft.com/office/officeart/2005/8/layout/process2"/>
    <dgm:cxn modelId="{6DC40824-2642-4FC3-ACE2-98776218739D}" type="presParOf" srcId="{115B9287-EB2F-4D4F-B4AC-8A5435A3281C}" destId="{B0F1CF4C-4A86-4F20-8B99-B95D2F6520E4}" srcOrd="10" destOrd="0" presId="urn:microsoft.com/office/officeart/2005/8/layout/process2"/>
    <dgm:cxn modelId="{47823F02-3495-4A2B-BF5B-0D619262074D}" type="presParOf" srcId="{115B9287-EB2F-4D4F-B4AC-8A5435A3281C}" destId="{FEF794E8-24CD-492D-A1DF-0AB037D57011}" srcOrd="11" destOrd="0" presId="urn:microsoft.com/office/officeart/2005/8/layout/process2"/>
    <dgm:cxn modelId="{E240BE87-B6D8-4455-A4C5-7CD9FD9CCF7D}" type="presParOf" srcId="{FEF794E8-24CD-492D-A1DF-0AB037D57011}" destId="{E1B2DEC5-BB4B-45F1-AC75-80BF60B518BD}" srcOrd="0" destOrd="0" presId="urn:microsoft.com/office/officeart/2005/8/layout/process2"/>
    <dgm:cxn modelId="{99CF3E3D-FD2A-40D0-A1D5-20EC02B6BDD5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Methodology</a:t>
          </a:r>
          <a:endParaRPr lang="en-US" dirty="0">
            <a:solidFill>
              <a:schemeClr val="tx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Implication</a:t>
          </a:r>
          <a:endParaRPr lang="en-US" dirty="0">
            <a:solidFill>
              <a:schemeClr val="bg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BC5F00-EC60-44F4-ADA8-18E7E3A5B5CD}" type="presOf" srcId="{57E2C1D5-A87E-4310-9942-EC9434763254}" destId="{0E3151DB-F2C5-481F-B060-E0A385585BD0}" srcOrd="0" destOrd="0" presId="urn:microsoft.com/office/officeart/2005/8/layout/process2"/>
    <dgm:cxn modelId="{210E196B-250C-44B0-9AE9-B81D6E3548E0}" type="presOf" srcId="{E193DC67-898E-485F-8E53-B7A8058B2A07}" destId="{6081D297-E9B7-467F-81D7-B26BC30A4D37}" srcOrd="0" destOrd="0" presId="urn:microsoft.com/office/officeart/2005/8/layout/process2"/>
    <dgm:cxn modelId="{6373370C-B50F-489D-AD8F-D5B4F27A83A0}" type="presOf" srcId="{58CE4299-EB70-4F9E-BBA0-4F383DE3EE0E}" destId="{C6FAE0C1-D91A-4699-B41A-A9759E63B96B}" srcOrd="1" destOrd="0" presId="urn:microsoft.com/office/officeart/2005/8/layout/process2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B5662724-DD41-4206-BC76-0C6644C8D7E7}" type="presOf" srcId="{4350EB5B-86B7-418F-98E5-B788A6C9ADB0}" destId="{FEF794E8-24CD-492D-A1DF-0AB037D57011}" srcOrd="0" destOrd="0" presId="urn:microsoft.com/office/officeart/2005/8/layout/process2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DA63AF05-D272-4F2F-96C8-1DBDA56DF92E}" type="presOf" srcId="{CB70BD56-6DF1-443D-97D6-93D72A2B341A}" destId="{7A9C0E59-E7C9-4D0C-8442-AE7E63522E66}" srcOrd="0" destOrd="0" presId="urn:microsoft.com/office/officeart/2005/8/layout/process2"/>
    <dgm:cxn modelId="{FFA07524-DEBE-4C93-AE1D-5AA720E88BF9}" type="presOf" srcId="{4EFC940D-F476-4161-A3C2-93FB769F823B}" destId="{7DB0C8A5-2650-4EB9-85B4-D217605FD491}" srcOrd="0" destOrd="0" presId="urn:microsoft.com/office/officeart/2005/8/layout/process2"/>
    <dgm:cxn modelId="{FAB7DAF7-D8B0-4A3F-8C4C-4B0C2A832A66}" type="presOf" srcId="{DEBB30EF-18A3-465C-8551-8E07ABF627E9}" destId="{E2D4B802-F059-48F0-829F-148126AE732C}" srcOrd="0" destOrd="0" presId="urn:microsoft.com/office/officeart/2005/8/layout/process2"/>
    <dgm:cxn modelId="{9B225044-96ED-4F38-97DD-8B5AAB244350}" type="presOf" srcId="{E8CFACC8-BEF4-4DB5-9AA1-C42723365C0F}" destId="{69B9FF73-A820-4752-B457-1384CA329D05}" srcOrd="0" destOrd="0" presId="urn:microsoft.com/office/officeart/2005/8/layout/process2"/>
    <dgm:cxn modelId="{877D046C-090E-48D8-B0FB-A3FB3143FC0C}" type="presOf" srcId="{CB70BD56-6DF1-443D-97D6-93D72A2B341A}" destId="{819D27EF-EB65-40FB-AA68-F0A1344E9E0F}" srcOrd="1" destOrd="0" presId="urn:microsoft.com/office/officeart/2005/8/layout/process2"/>
    <dgm:cxn modelId="{CF140C1D-41E7-4B5C-92F6-CC3E1AA28F37}" type="presOf" srcId="{EA7158EE-3B69-47EC-B9C7-3979C82F314B}" destId="{A2D9217F-B30F-4B77-AFE8-6F535A3A85CE}" srcOrd="0" destOrd="0" presId="urn:microsoft.com/office/officeart/2005/8/layout/process2"/>
    <dgm:cxn modelId="{795372A0-44EA-46D7-9F86-71ECFF47B582}" type="presOf" srcId="{0742F5FB-496C-457D-9A4D-3462828089FA}" destId="{C266F61A-DA77-4C7E-BF87-AD4BDB8054A7}" srcOrd="0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8F6ABEEC-EB98-4B9E-A166-8825F811FEF8}" type="presOf" srcId="{EA7158EE-3B69-47EC-B9C7-3979C82F314B}" destId="{21BD0445-9D63-4CBB-8113-8F838D4495AE}" srcOrd="1" destOrd="0" presId="urn:microsoft.com/office/officeart/2005/8/layout/process2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29A48CB3-7D75-406B-8DB4-B8CB98248E92}" type="presOf" srcId="{7718BA61-BDA3-4E28-BD27-F9826E9F5A61}" destId="{3014BB36-5BD8-4239-804D-B85517386797}" srcOrd="0" destOrd="0" presId="urn:microsoft.com/office/officeart/2005/8/layout/process2"/>
    <dgm:cxn modelId="{53A1A4C7-403B-4C2E-87BD-B06F43C1F326}" type="presOf" srcId="{4ADA8C8A-8FBA-45D9-9EC4-9C12B1FF8400}" destId="{B0F1CF4C-4A86-4F20-8B99-B95D2F6520E4}" srcOrd="0" destOrd="0" presId="urn:microsoft.com/office/officeart/2005/8/layout/process2"/>
    <dgm:cxn modelId="{FE9A07FA-FD2E-47EF-8064-206ED58E038E}" type="presOf" srcId="{58CE4299-EB70-4F9E-BBA0-4F383DE3EE0E}" destId="{F36371FE-E311-47A5-B321-9DE6017181ED}" srcOrd="0" destOrd="0" presId="urn:microsoft.com/office/officeart/2005/8/layout/process2"/>
    <dgm:cxn modelId="{AF87EC9A-7654-4B2A-92D3-41296E1B12C6}" type="presOf" srcId="{0FEBF54B-1B87-4C19-A988-726F5641B956}" destId="{115B9287-EB2F-4D4F-B4AC-8A5435A3281C}" srcOrd="0" destOrd="0" presId="urn:microsoft.com/office/officeart/2005/8/layout/process2"/>
    <dgm:cxn modelId="{E718D096-B3E7-4C6D-B565-43735153EC80}" type="presOf" srcId="{E193DC67-898E-485F-8E53-B7A8058B2A07}" destId="{4FEF193A-9B22-4C24-A21E-B569389DAC24}" srcOrd="1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3453820C-4021-4FCF-879F-AFC9C487F9CE}" type="presOf" srcId="{936E56EC-540C-44B5-A484-192C3ADA944E}" destId="{6EF26A20-9EEB-4BC0-A4D6-B103A4B44486}" srcOrd="1" destOrd="0" presId="urn:microsoft.com/office/officeart/2005/8/layout/process2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ACA31A36-AF9B-4C28-A5F6-CFE00C9E87C3}" type="presOf" srcId="{4350EB5B-86B7-418F-98E5-B788A6C9ADB0}" destId="{E1B2DEC5-BB4B-45F1-AC75-80BF60B518BD}" srcOrd="1" destOrd="0" presId="urn:microsoft.com/office/officeart/2005/8/layout/process2"/>
    <dgm:cxn modelId="{4BB042E6-6C5D-4C88-9696-6CB1AE4387D8}" type="presOf" srcId="{936E56EC-540C-44B5-A484-192C3ADA944E}" destId="{E14DAA11-236C-4FC9-94E7-773A78FC3858}" srcOrd="0" destOrd="0" presId="urn:microsoft.com/office/officeart/2005/8/layout/process2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FA6F5E08-8675-40B7-92E8-28B52C3EF752}" type="presParOf" srcId="{115B9287-EB2F-4D4F-B4AC-8A5435A3281C}" destId="{E2D4B802-F059-48F0-829F-148126AE732C}" srcOrd="0" destOrd="0" presId="urn:microsoft.com/office/officeart/2005/8/layout/process2"/>
    <dgm:cxn modelId="{51DC1C45-5CC6-49FA-9948-BBA39DD9599A}" type="presParOf" srcId="{115B9287-EB2F-4D4F-B4AC-8A5435A3281C}" destId="{A2D9217F-B30F-4B77-AFE8-6F535A3A85CE}" srcOrd="1" destOrd="0" presId="urn:microsoft.com/office/officeart/2005/8/layout/process2"/>
    <dgm:cxn modelId="{C8754B84-CE2A-456B-8B87-074AA0CEA471}" type="presParOf" srcId="{A2D9217F-B30F-4B77-AFE8-6F535A3A85CE}" destId="{21BD0445-9D63-4CBB-8113-8F838D4495AE}" srcOrd="0" destOrd="0" presId="urn:microsoft.com/office/officeart/2005/8/layout/process2"/>
    <dgm:cxn modelId="{2926B9F1-D9C4-4778-A8BF-C28DD8278BF9}" type="presParOf" srcId="{115B9287-EB2F-4D4F-B4AC-8A5435A3281C}" destId="{69B9FF73-A820-4752-B457-1384CA329D05}" srcOrd="2" destOrd="0" presId="urn:microsoft.com/office/officeart/2005/8/layout/process2"/>
    <dgm:cxn modelId="{099E8EF3-66BA-4FDE-9DE6-7A53B4CB191D}" type="presParOf" srcId="{115B9287-EB2F-4D4F-B4AC-8A5435A3281C}" destId="{E14DAA11-236C-4FC9-94E7-773A78FC3858}" srcOrd="3" destOrd="0" presId="urn:microsoft.com/office/officeart/2005/8/layout/process2"/>
    <dgm:cxn modelId="{73F79229-4090-43FF-A407-FF43305D9580}" type="presParOf" srcId="{E14DAA11-236C-4FC9-94E7-773A78FC3858}" destId="{6EF26A20-9EEB-4BC0-A4D6-B103A4B44486}" srcOrd="0" destOrd="0" presId="urn:microsoft.com/office/officeart/2005/8/layout/process2"/>
    <dgm:cxn modelId="{A70293B6-CED2-46EC-A215-72AD26852585}" type="presParOf" srcId="{115B9287-EB2F-4D4F-B4AC-8A5435A3281C}" destId="{0E3151DB-F2C5-481F-B060-E0A385585BD0}" srcOrd="4" destOrd="0" presId="urn:microsoft.com/office/officeart/2005/8/layout/process2"/>
    <dgm:cxn modelId="{54929491-F5EB-4AAE-8299-AD03F2CD4F9E}" type="presParOf" srcId="{115B9287-EB2F-4D4F-B4AC-8A5435A3281C}" destId="{F36371FE-E311-47A5-B321-9DE6017181ED}" srcOrd="5" destOrd="0" presId="urn:microsoft.com/office/officeart/2005/8/layout/process2"/>
    <dgm:cxn modelId="{4409EE12-6101-4758-B2CB-E2EE4A16B747}" type="presParOf" srcId="{F36371FE-E311-47A5-B321-9DE6017181ED}" destId="{C6FAE0C1-D91A-4699-B41A-A9759E63B96B}" srcOrd="0" destOrd="0" presId="urn:microsoft.com/office/officeart/2005/8/layout/process2"/>
    <dgm:cxn modelId="{6BD215A3-3150-42A4-8EB8-042F0F590896}" type="presParOf" srcId="{115B9287-EB2F-4D4F-B4AC-8A5435A3281C}" destId="{3014BB36-5BD8-4239-804D-B85517386797}" srcOrd="6" destOrd="0" presId="urn:microsoft.com/office/officeart/2005/8/layout/process2"/>
    <dgm:cxn modelId="{62F6995E-413A-4E49-A48E-1D045A2F79EF}" type="presParOf" srcId="{115B9287-EB2F-4D4F-B4AC-8A5435A3281C}" destId="{7A9C0E59-E7C9-4D0C-8442-AE7E63522E66}" srcOrd="7" destOrd="0" presId="urn:microsoft.com/office/officeart/2005/8/layout/process2"/>
    <dgm:cxn modelId="{D12F62A2-6D04-4AE8-BE88-46E2A327D17B}" type="presParOf" srcId="{7A9C0E59-E7C9-4D0C-8442-AE7E63522E66}" destId="{819D27EF-EB65-40FB-AA68-F0A1344E9E0F}" srcOrd="0" destOrd="0" presId="urn:microsoft.com/office/officeart/2005/8/layout/process2"/>
    <dgm:cxn modelId="{96F78386-E1F6-48BF-B8C8-BC1D5D7E8912}" type="presParOf" srcId="{115B9287-EB2F-4D4F-B4AC-8A5435A3281C}" destId="{C266F61A-DA77-4C7E-BF87-AD4BDB8054A7}" srcOrd="8" destOrd="0" presId="urn:microsoft.com/office/officeart/2005/8/layout/process2"/>
    <dgm:cxn modelId="{E72570C2-55DC-4F8B-A3F1-8E2036107C1F}" type="presParOf" srcId="{115B9287-EB2F-4D4F-B4AC-8A5435A3281C}" destId="{6081D297-E9B7-467F-81D7-B26BC30A4D37}" srcOrd="9" destOrd="0" presId="urn:microsoft.com/office/officeart/2005/8/layout/process2"/>
    <dgm:cxn modelId="{C7AE121F-6C4E-4629-8D96-3961705C4F38}" type="presParOf" srcId="{6081D297-E9B7-467F-81D7-B26BC30A4D37}" destId="{4FEF193A-9B22-4C24-A21E-B569389DAC24}" srcOrd="0" destOrd="0" presId="urn:microsoft.com/office/officeart/2005/8/layout/process2"/>
    <dgm:cxn modelId="{B0FFBC55-91DA-473E-B784-92D88208D803}" type="presParOf" srcId="{115B9287-EB2F-4D4F-B4AC-8A5435A3281C}" destId="{B0F1CF4C-4A86-4F20-8B99-B95D2F6520E4}" srcOrd="10" destOrd="0" presId="urn:microsoft.com/office/officeart/2005/8/layout/process2"/>
    <dgm:cxn modelId="{E1DB4D0F-E0FE-49A1-B8A4-7401CCF40926}" type="presParOf" srcId="{115B9287-EB2F-4D4F-B4AC-8A5435A3281C}" destId="{FEF794E8-24CD-492D-A1DF-0AB037D57011}" srcOrd="11" destOrd="0" presId="urn:microsoft.com/office/officeart/2005/8/layout/process2"/>
    <dgm:cxn modelId="{A9911D17-1637-44CA-AABC-96FA6E2C0335}" type="presParOf" srcId="{FEF794E8-24CD-492D-A1DF-0AB037D57011}" destId="{E1B2DEC5-BB4B-45F1-AC75-80BF60B518BD}" srcOrd="0" destOrd="0" presId="urn:microsoft.com/office/officeart/2005/8/layout/process2"/>
    <dgm:cxn modelId="{62A2A6E7-D89A-408B-9D53-96C9CC9D9D26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Methodology</a:t>
          </a:r>
          <a:endParaRPr lang="en-US" dirty="0">
            <a:solidFill>
              <a:schemeClr val="tx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Future Work</a:t>
          </a:r>
          <a:endParaRPr lang="en-US" dirty="0">
            <a:solidFill>
              <a:schemeClr val="bg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624DB8B6-AEA5-413C-9623-8FE34ED2CB0A}" type="presOf" srcId="{4350EB5B-86B7-418F-98E5-B788A6C9ADB0}" destId="{E1B2DEC5-BB4B-45F1-AC75-80BF60B518BD}" srcOrd="1" destOrd="0" presId="urn:microsoft.com/office/officeart/2005/8/layout/process2"/>
    <dgm:cxn modelId="{D6808293-B90D-4FE3-875A-5353663EB866}" type="presOf" srcId="{4ADA8C8A-8FBA-45D9-9EC4-9C12B1FF8400}" destId="{B0F1CF4C-4A86-4F20-8B99-B95D2F6520E4}" srcOrd="0" destOrd="0" presId="urn:microsoft.com/office/officeart/2005/8/layout/process2"/>
    <dgm:cxn modelId="{460139BE-3324-4CA6-A7FD-0D80573B766D}" type="presOf" srcId="{0FEBF54B-1B87-4C19-A988-726F5641B956}" destId="{115B9287-EB2F-4D4F-B4AC-8A5435A3281C}" srcOrd="0" destOrd="0" presId="urn:microsoft.com/office/officeart/2005/8/layout/process2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4D774C95-3004-46BE-8357-6BCDBC78AB51}" type="presOf" srcId="{58CE4299-EB70-4F9E-BBA0-4F383DE3EE0E}" destId="{F36371FE-E311-47A5-B321-9DE6017181ED}" srcOrd="0" destOrd="0" presId="urn:microsoft.com/office/officeart/2005/8/layout/process2"/>
    <dgm:cxn modelId="{CBB6656A-9805-4E67-96D3-85B53254FAD2}" type="presOf" srcId="{4EFC940D-F476-4161-A3C2-93FB769F823B}" destId="{7DB0C8A5-2650-4EB9-85B4-D217605FD491}" srcOrd="0" destOrd="0" presId="urn:microsoft.com/office/officeart/2005/8/layout/process2"/>
    <dgm:cxn modelId="{C08F5487-3574-4BC5-9350-1273958F3E41}" type="presOf" srcId="{58CE4299-EB70-4F9E-BBA0-4F383DE3EE0E}" destId="{C6FAE0C1-D91A-4699-B41A-A9759E63B96B}" srcOrd="1" destOrd="0" presId="urn:microsoft.com/office/officeart/2005/8/layout/process2"/>
    <dgm:cxn modelId="{D704BB12-64B4-4143-960E-946D2504249E}" type="presOf" srcId="{4350EB5B-86B7-418F-98E5-B788A6C9ADB0}" destId="{FEF794E8-24CD-492D-A1DF-0AB037D57011}" srcOrd="0" destOrd="0" presId="urn:microsoft.com/office/officeart/2005/8/layout/process2"/>
    <dgm:cxn modelId="{1F645FF9-318E-4AE9-BB0A-CE2FD7A8BAB9}" type="presOf" srcId="{E8CFACC8-BEF4-4DB5-9AA1-C42723365C0F}" destId="{69B9FF73-A820-4752-B457-1384CA329D05}" srcOrd="0" destOrd="0" presId="urn:microsoft.com/office/officeart/2005/8/layout/process2"/>
    <dgm:cxn modelId="{BFBBAE4D-C8B1-4D89-A22F-B485C9907E78}" type="presOf" srcId="{7718BA61-BDA3-4E28-BD27-F9826E9F5A61}" destId="{3014BB36-5BD8-4239-804D-B85517386797}" srcOrd="0" destOrd="0" presId="urn:microsoft.com/office/officeart/2005/8/layout/process2"/>
    <dgm:cxn modelId="{B2A0BAAB-FF32-49BD-A73C-DA1D935467AA}" type="presOf" srcId="{E193DC67-898E-485F-8E53-B7A8058B2A07}" destId="{4FEF193A-9B22-4C24-A21E-B569389DAC24}" srcOrd="1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238CABED-EAA4-4D6B-8F3D-91B0767213BA}" type="presOf" srcId="{DEBB30EF-18A3-465C-8551-8E07ABF627E9}" destId="{E2D4B802-F059-48F0-829F-148126AE732C}" srcOrd="0" destOrd="0" presId="urn:microsoft.com/office/officeart/2005/8/layout/process2"/>
    <dgm:cxn modelId="{95C4E07D-1F55-4A96-9BAB-BDA308EDE5E6}" type="presOf" srcId="{CB70BD56-6DF1-443D-97D6-93D72A2B341A}" destId="{819D27EF-EB65-40FB-AA68-F0A1344E9E0F}" srcOrd="1" destOrd="0" presId="urn:microsoft.com/office/officeart/2005/8/layout/process2"/>
    <dgm:cxn modelId="{2AA32F4E-02D8-465A-9215-6CE423ACD3CA}" type="presOf" srcId="{EA7158EE-3B69-47EC-B9C7-3979C82F314B}" destId="{21BD0445-9D63-4CBB-8113-8F838D4495AE}" srcOrd="1" destOrd="0" presId="urn:microsoft.com/office/officeart/2005/8/layout/process2"/>
    <dgm:cxn modelId="{DDA6F7E6-D8FD-44BE-8D95-BE1581980DC3}" type="presOf" srcId="{57E2C1D5-A87E-4310-9942-EC9434763254}" destId="{0E3151DB-F2C5-481F-B060-E0A385585BD0}" srcOrd="0" destOrd="0" presId="urn:microsoft.com/office/officeart/2005/8/layout/process2"/>
    <dgm:cxn modelId="{1AC783C3-219C-413C-B1B3-688AF18B2990}" type="presOf" srcId="{936E56EC-540C-44B5-A484-192C3ADA944E}" destId="{6EF26A20-9EEB-4BC0-A4D6-B103A4B44486}" srcOrd="1" destOrd="0" presId="urn:microsoft.com/office/officeart/2005/8/layout/process2"/>
    <dgm:cxn modelId="{12508F4E-1E54-4123-92A2-93CB6272EE92}" type="presOf" srcId="{936E56EC-540C-44B5-A484-192C3ADA944E}" destId="{E14DAA11-236C-4FC9-94E7-773A78FC3858}" srcOrd="0" destOrd="0" presId="urn:microsoft.com/office/officeart/2005/8/layout/process2"/>
    <dgm:cxn modelId="{74C4B06B-C436-4627-A796-A10FFE1776DC}" type="presOf" srcId="{0742F5FB-496C-457D-9A4D-3462828089FA}" destId="{C266F61A-DA77-4C7E-BF87-AD4BDB8054A7}" srcOrd="0" destOrd="0" presId="urn:microsoft.com/office/officeart/2005/8/layout/process2"/>
    <dgm:cxn modelId="{37189061-6712-45FE-B8E3-5C3963A871EF}" type="presOf" srcId="{E193DC67-898E-485F-8E53-B7A8058B2A07}" destId="{6081D297-E9B7-467F-81D7-B26BC30A4D37}" srcOrd="0" destOrd="0" presId="urn:microsoft.com/office/officeart/2005/8/layout/process2"/>
    <dgm:cxn modelId="{CBFE575E-EFCE-463D-9540-FEFE47D7F3AC}" type="presOf" srcId="{EA7158EE-3B69-47EC-B9C7-3979C82F314B}" destId="{A2D9217F-B30F-4B77-AFE8-6F535A3A85CE}" srcOrd="0" destOrd="0" presId="urn:microsoft.com/office/officeart/2005/8/layout/process2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32D070BD-4830-46E8-BD49-AF4B3357575E}" type="presOf" srcId="{CB70BD56-6DF1-443D-97D6-93D72A2B341A}" destId="{7A9C0E59-E7C9-4D0C-8442-AE7E63522E66}" srcOrd="0" destOrd="0" presId="urn:microsoft.com/office/officeart/2005/8/layout/process2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ECC4129E-9DE7-4C60-99EF-DDE80E132A30}" type="presParOf" srcId="{115B9287-EB2F-4D4F-B4AC-8A5435A3281C}" destId="{E2D4B802-F059-48F0-829F-148126AE732C}" srcOrd="0" destOrd="0" presId="urn:microsoft.com/office/officeart/2005/8/layout/process2"/>
    <dgm:cxn modelId="{50029AC9-36A3-4790-8C96-82693393048A}" type="presParOf" srcId="{115B9287-EB2F-4D4F-B4AC-8A5435A3281C}" destId="{A2D9217F-B30F-4B77-AFE8-6F535A3A85CE}" srcOrd="1" destOrd="0" presId="urn:microsoft.com/office/officeart/2005/8/layout/process2"/>
    <dgm:cxn modelId="{7E510683-A05D-411F-B81B-D358660C0AA2}" type="presParOf" srcId="{A2D9217F-B30F-4B77-AFE8-6F535A3A85CE}" destId="{21BD0445-9D63-4CBB-8113-8F838D4495AE}" srcOrd="0" destOrd="0" presId="urn:microsoft.com/office/officeart/2005/8/layout/process2"/>
    <dgm:cxn modelId="{96B6794F-FA62-4EEF-8561-0F3B18ACB16A}" type="presParOf" srcId="{115B9287-EB2F-4D4F-B4AC-8A5435A3281C}" destId="{69B9FF73-A820-4752-B457-1384CA329D05}" srcOrd="2" destOrd="0" presId="urn:microsoft.com/office/officeart/2005/8/layout/process2"/>
    <dgm:cxn modelId="{245A92FA-6A0B-4E5D-B212-BA40B3DFD4B3}" type="presParOf" srcId="{115B9287-EB2F-4D4F-B4AC-8A5435A3281C}" destId="{E14DAA11-236C-4FC9-94E7-773A78FC3858}" srcOrd="3" destOrd="0" presId="urn:microsoft.com/office/officeart/2005/8/layout/process2"/>
    <dgm:cxn modelId="{DD743A8F-6547-40D6-BAE2-B77CA72E2BAB}" type="presParOf" srcId="{E14DAA11-236C-4FC9-94E7-773A78FC3858}" destId="{6EF26A20-9EEB-4BC0-A4D6-B103A4B44486}" srcOrd="0" destOrd="0" presId="urn:microsoft.com/office/officeart/2005/8/layout/process2"/>
    <dgm:cxn modelId="{DCD62706-27E4-4BDB-ACB4-0B57C8FC52CE}" type="presParOf" srcId="{115B9287-EB2F-4D4F-B4AC-8A5435A3281C}" destId="{0E3151DB-F2C5-481F-B060-E0A385585BD0}" srcOrd="4" destOrd="0" presId="urn:microsoft.com/office/officeart/2005/8/layout/process2"/>
    <dgm:cxn modelId="{266767BB-2395-41FE-966A-B031F19C0DA3}" type="presParOf" srcId="{115B9287-EB2F-4D4F-B4AC-8A5435A3281C}" destId="{F36371FE-E311-47A5-B321-9DE6017181ED}" srcOrd="5" destOrd="0" presId="urn:microsoft.com/office/officeart/2005/8/layout/process2"/>
    <dgm:cxn modelId="{A1D255DB-4207-4BB5-8192-62DE3E468739}" type="presParOf" srcId="{F36371FE-E311-47A5-B321-9DE6017181ED}" destId="{C6FAE0C1-D91A-4699-B41A-A9759E63B96B}" srcOrd="0" destOrd="0" presId="urn:microsoft.com/office/officeart/2005/8/layout/process2"/>
    <dgm:cxn modelId="{A4FACF61-39C3-4E69-AEE9-4B36C0003D8E}" type="presParOf" srcId="{115B9287-EB2F-4D4F-B4AC-8A5435A3281C}" destId="{3014BB36-5BD8-4239-804D-B85517386797}" srcOrd="6" destOrd="0" presId="urn:microsoft.com/office/officeart/2005/8/layout/process2"/>
    <dgm:cxn modelId="{C2145988-6E57-4B0C-BBDE-43E5F985FDAC}" type="presParOf" srcId="{115B9287-EB2F-4D4F-B4AC-8A5435A3281C}" destId="{7A9C0E59-E7C9-4D0C-8442-AE7E63522E66}" srcOrd="7" destOrd="0" presId="urn:microsoft.com/office/officeart/2005/8/layout/process2"/>
    <dgm:cxn modelId="{06426FE6-D20E-47AD-B426-0254A1CB1B74}" type="presParOf" srcId="{7A9C0E59-E7C9-4D0C-8442-AE7E63522E66}" destId="{819D27EF-EB65-40FB-AA68-F0A1344E9E0F}" srcOrd="0" destOrd="0" presId="urn:microsoft.com/office/officeart/2005/8/layout/process2"/>
    <dgm:cxn modelId="{7D87BF7D-A50D-4392-94AF-FAD7FBD52753}" type="presParOf" srcId="{115B9287-EB2F-4D4F-B4AC-8A5435A3281C}" destId="{C266F61A-DA77-4C7E-BF87-AD4BDB8054A7}" srcOrd="8" destOrd="0" presId="urn:microsoft.com/office/officeart/2005/8/layout/process2"/>
    <dgm:cxn modelId="{78E8E0EC-85EE-4CE3-8A9B-BAB39D394DA2}" type="presParOf" srcId="{115B9287-EB2F-4D4F-B4AC-8A5435A3281C}" destId="{6081D297-E9B7-467F-81D7-B26BC30A4D37}" srcOrd="9" destOrd="0" presId="urn:microsoft.com/office/officeart/2005/8/layout/process2"/>
    <dgm:cxn modelId="{80CE279C-F34A-4B20-B4C6-ECB71ED62BCA}" type="presParOf" srcId="{6081D297-E9B7-467F-81D7-B26BC30A4D37}" destId="{4FEF193A-9B22-4C24-A21E-B569389DAC24}" srcOrd="0" destOrd="0" presId="urn:microsoft.com/office/officeart/2005/8/layout/process2"/>
    <dgm:cxn modelId="{2987C6A8-9F1C-4772-BFC7-4745AB11F804}" type="presParOf" srcId="{115B9287-EB2F-4D4F-B4AC-8A5435A3281C}" destId="{B0F1CF4C-4A86-4F20-8B99-B95D2F6520E4}" srcOrd="10" destOrd="0" presId="urn:microsoft.com/office/officeart/2005/8/layout/process2"/>
    <dgm:cxn modelId="{8ABD21BB-0EB1-448E-AA72-FEAA29842A4F}" type="presParOf" srcId="{115B9287-EB2F-4D4F-B4AC-8A5435A3281C}" destId="{FEF794E8-24CD-492D-A1DF-0AB037D57011}" srcOrd="11" destOrd="0" presId="urn:microsoft.com/office/officeart/2005/8/layout/process2"/>
    <dgm:cxn modelId="{BE01D278-CE2E-4290-8AF0-FBA390AB6828}" type="presParOf" srcId="{FEF794E8-24CD-492D-A1DF-0AB037D57011}" destId="{E1B2DEC5-BB4B-45F1-AC75-80BF60B518BD}" srcOrd="0" destOrd="0" presId="urn:microsoft.com/office/officeart/2005/8/layout/process2"/>
    <dgm:cxn modelId="{614905DE-1EF4-471E-92FB-95B3750C796F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Trauma &amp; PTSD</a:t>
          </a:r>
          <a:endParaRPr lang="en-US" dirty="0">
            <a:solidFill>
              <a:schemeClr val="bg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Methodology</a:t>
          </a:r>
          <a:endParaRPr lang="en-US" dirty="0">
            <a:solidFill>
              <a:schemeClr val="tx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44FB80-D147-49B5-A1E1-B1E74D18BF6B}" type="presOf" srcId="{936E56EC-540C-44B5-A484-192C3ADA944E}" destId="{E14DAA11-236C-4FC9-94E7-773A78FC3858}" srcOrd="0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1668E5D4-D62F-4C07-810C-869454E9C9C2}" type="presOf" srcId="{4350EB5B-86B7-418F-98E5-B788A6C9ADB0}" destId="{FEF794E8-24CD-492D-A1DF-0AB037D57011}" srcOrd="0" destOrd="0" presId="urn:microsoft.com/office/officeart/2005/8/layout/process2"/>
    <dgm:cxn modelId="{9DF3EDC7-AC38-4BF3-A488-BA9960B23314}" type="presOf" srcId="{DEBB30EF-18A3-465C-8551-8E07ABF627E9}" destId="{E2D4B802-F059-48F0-829F-148126AE732C}" srcOrd="0" destOrd="0" presId="urn:microsoft.com/office/officeart/2005/8/layout/process2"/>
    <dgm:cxn modelId="{90E91F7B-DB25-470E-A972-763E5FD10A85}" type="presOf" srcId="{CB70BD56-6DF1-443D-97D6-93D72A2B341A}" destId="{819D27EF-EB65-40FB-AA68-F0A1344E9E0F}" srcOrd="1" destOrd="0" presId="urn:microsoft.com/office/officeart/2005/8/layout/process2"/>
    <dgm:cxn modelId="{E5462EE4-DB36-455B-BD68-E9075B2EFC44}" type="presOf" srcId="{E193DC67-898E-485F-8E53-B7A8058B2A07}" destId="{6081D297-E9B7-467F-81D7-B26BC30A4D37}" srcOrd="0" destOrd="0" presId="urn:microsoft.com/office/officeart/2005/8/layout/process2"/>
    <dgm:cxn modelId="{A5CC1160-BA68-406B-BEBE-874251707069}" type="presOf" srcId="{E8CFACC8-BEF4-4DB5-9AA1-C42723365C0F}" destId="{69B9FF73-A820-4752-B457-1384CA329D05}" srcOrd="0" destOrd="0" presId="urn:microsoft.com/office/officeart/2005/8/layout/process2"/>
    <dgm:cxn modelId="{151F9F57-9BB3-4784-94A7-A25F1B7ECA40}" type="presOf" srcId="{E193DC67-898E-485F-8E53-B7A8058B2A07}" destId="{4FEF193A-9B22-4C24-A21E-B569389DAC24}" srcOrd="1" destOrd="0" presId="urn:microsoft.com/office/officeart/2005/8/layout/process2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A2617D8F-DA97-4167-B3E8-687D832DC154}" type="presOf" srcId="{0742F5FB-496C-457D-9A4D-3462828089FA}" destId="{C266F61A-DA77-4C7E-BF87-AD4BDB8054A7}" srcOrd="0" destOrd="0" presId="urn:microsoft.com/office/officeart/2005/8/layout/process2"/>
    <dgm:cxn modelId="{71E129C0-1F61-4F42-9001-9E8FFA7B3BA1}" type="presOf" srcId="{CB70BD56-6DF1-443D-97D6-93D72A2B341A}" destId="{7A9C0E59-E7C9-4D0C-8442-AE7E63522E66}" srcOrd="0" destOrd="0" presId="urn:microsoft.com/office/officeart/2005/8/layout/process2"/>
    <dgm:cxn modelId="{C744C442-5738-4657-AC76-EAAB1A231EE5}" type="presOf" srcId="{57E2C1D5-A87E-4310-9942-EC9434763254}" destId="{0E3151DB-F2C5-481F-B060-E0A385585BD0}" srcOrd="0" destOrd="0" presId="urn:microsoft.com/office/officeart/2005/8/layout/process2"/>
    <dgm:cxn modelId="{390DF964-366D-4AA4-9EE7-0262DC2E5E72}" type="presOf" srcId="{0FEBF54B-1B87-4C19-A988-726F5641B956}" destId="{115B9287-EB2F-4D4F-B4AC-8A5435A3281C}" srcOrd="0" destOrd="0" presId="urn:microsoft.com/office/officeart/2005/8/layout/process2"/>
    <dgm:cxn modelId="{DBEDBD42-C116-4C3F-8A8B-E16EF6B6E2CA}" type="presOf" srcId="{EA7158EE-3B69-47EC-B9C7-3979C82F314B}" destId="{A2D9217F-B30F-4B77-AFE8-6F535A3A85CE}" srcOrd="0" destOrd="0" presId="urn:microsoft.com/office/officeart/2005/8/layout/process2"/>
    <dgm:cxn modelId="{21CB65C3-4D0B-4155-B55C-0E7228E8F7C6}" type="presOf" srcId="{7718BA61-BDA3-4E28-BD27-F9826E9F5A61}" destId="{3014BB36-5BD8-4239-804D-B85517386797}" srcOrd="0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274F21CA-6046-4B5A-BB12-B7E5602AC208}" type="presOf" srcId="{58CE4299-EB70-4F9E-BBA0-4F383DE3EE0E}" destId="{C6FAE0C1-D91A-4699-B41A-A9759E63B96B}" srcOrd="1" destOrd="0" presId="urn:microsoft.com/office/officeart/2005/8/layout/process2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2FDEC1F6-FD44-41B1-B8B5-E8BEF40CB5F0}" type="presOf" srcId="{936E56EC-540C-44B5-A484-192C3ADA944E}" destId="{6EF26A20-9EEB-4BC0-A4D6-B103A4B44486}" srcOrd="1" destOrd="0" presId="urn:microsoft.com/office/officeart/2005/8/layout/process2"/>
    <dgm:cxn modelId="{C078C94E-280F-453B-B5DC-7911CD80DFDA}" type="presOf" srcId="{4350EB5B-86B7-418F-98E5-B788A6C9ADB0}" destId="{E1B2DEC5-BB4B-45F1-AC75-80BF60B518BD}" srcOrd="1" destOrd="0" presId="urn:microsoft.com/office/officeart/2005/8/layout/process2"/>
    <dgm:cxn modelId="{184DE2DE-C54F-4A86-9AA4-0510644AEDDA}" type="presOf" srcId="{4ADA8C8A-8FBA-45D9-9EC4-9C12B1FF8400}" destId="{B0F1CF4C-4A86-4F20-8B99-B95D2F6520E4}" srcOrd="0" destOrd="0" presId="urn:microsoft.com/office/officeart/2005/8/layout/process2"/>
    <dgm:cxn modelId="{DA7A52FE-4A36-4CC5-B04B-EFE323654D6B}" type="presOf" srcId="{EA7158EE-3B69-47EC-B9C7-3979C82F314B}" destId="{21BD0445-9D63-4CBB-8113-8F838D4495AE}" srcOrd="1" destOrd="0" presId="urn:microsoft.com/office/officeart/2005/8/layout/process2"/>
    <dgm:cxn modelId="{F26B63E8-9B8D-48D3-8EE4-BD2128E8F62E}" type="presOf" srcId="{4EFC940D-F476-4161-A3C2-93FB769F823B}" destId="{7DB0C8A5-2650-4EB9-85B4-D217605FD491}" srcOrd="0" destOrd="0" presId="urn:microsoft.com/office/officeart/2005/8/layout/process2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F7EECD8D-3964-4ACD-BE94-EBA745C1D54A}" type="presOf" srcId="{58CE4299-EB70-4F9E-BBA0-4F383DE3EE0E}" destId="{F36371FE-E311-47A5-B321-9DE6017181ED}" srcOrd="0" destOrd="0" presId="urn:microsoft.com/office/officeart/2005/8/layout/process2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6D4AE8A1-715E-4B49-BB1E-1480724921A8}" type="presParOf" srcId="{115B9287-EB2F-4D4F-B4AC-8A5435A3281C}" destId="{E2D4B802-F059-48F0-829F-148126AE732C}" srcOrd="0" destOrd="0" presId="urn:microsoft.com/office/officeart/2005/8/layout/process2"/>
    <dgm:cxn modelId="{4771E658-9647-4FE8-8EDD-9010E0D309D5}" type="presParOf" srcId="{115B9287-EB2F-4D4F-B4AC-8A5435A3281C}" destId="{A2D9217F-B30F-4B77-AFE8-6F535A3A85CE}" srcOrd="1" destOrd="0" presId="urn:microsoft.com/office/officeart/2005/8/layout/process2"/>
    <dgm:cxn modelId="{D026DA5F-5B8F-4919-A70F-D4DE3BF51269}" type="presParOf" srcId="{A2D9217F-B30F-4B77-AFE8-6F535A3A85CE}" destId="{21BD0445-9D63-4CBB-8113-8F838D4495AE}" srcOrd="0" destOrd="0" presId="urn:microsoft.com/office/officeart/2005/8/layout/process2"/>
    <dgm:cxn modelId="{0038577D-816E-4004-8542-EE5F3B73DC9E}" type="presParOf" srcId="{115B9287-EB2F-4D4F-B4AC-8A5435A3281C}" destId="{69B9FF73-A820-4752-B457-1384CA329D05}" srcOrd="2" destOrd="0" presId="urn:microsoft.com/office/officeart/2005/8/layout/process2"/>
    <dgm:cxn modelId="{584BC7A6-50AD-437E-B2C6-F32A514381B8}" type="presParOf" srcId="{115B9287-EB2F-4D4F-B4AC-8A5435A3281C}" destId="{E14DAA11-236C-4FC9-94E7-773A78FC3858}" srcOrd="3" destOrd="0" presId="urn:microsoft.com/office/officeart/2005/8/layout/process2"/>
    <dgm:cxn modelId="{C759AA9F-6984-40BC-A138-6E5097953285}" type="presParOf" srcId="{E14DAA11-236C-4FC9-94E7-773A78FC3858}" destId="{6EF26A20-9EEB-4BC0-A4D6-B103A4B44486}" srcOrd="0" destOrd="0" presId="urn:microsoft.com/office/officeart/2005/8/layout/process2"/>
    <dgm:cxn modelId="{95FAA526-CE6C-41B4-B8D3-7EA33942F750}" type="presParOf" srcId="{115B9287-EB2F-4D4F-B4AC-8A5435A3281C}" destId="{0E3151DB-F2C5-481F-B060-E0A385585BD0}" srcOrd="4" destOrd="0" presId="urn:microsoft.com/office/officeart/2005/8/layout/process2"/>
    <dgm:cxn modelId="{259D6F4A-1861-439D-B7EF-7C578BE86EA0}" type="presParOf" srcId="{115B9287-EB2F-4D4F-B4AC-8A5435A3281C}" destId="{F36371FE-E311-47A5-B321-9DE6017181ED}" srcOrd="5" destOrd="0" presId="urn:microsoft.com/office/officeart/2005/8/layout/process2"/>
    <dgm:cxn modelId="{19DCE4B4-328D-47E3-BD1E-CBC07E6C1498}" type="presParOf" srcId="{F36371FE-E311-47A5-B321-9DE6017181ED}" destId="{C6FAE0C1-D91A-4699-B41A-A9759E63B96B}" srcOrd="0" destOrd="0" presId="urn:microsoft.com/office/officeart/2005/8/layout/process2"/>
    <dgm:cxn modelId="{33DAF7CF-CB94-410B-BFE5-D03AF4EC8E9A}" type="presParOf" srcId="{115B9287-EB2F-4D4F-B4AC-8A5435A3281C}" destId="{3014BB36-5BD8-4239-804D-B85517386797}" srcOrd="6" destOrd="0" presId="urn:microsoft.com/office/officeart/2005/8/layout/process2"/>
    <dgm:cxn modelId="{5E52840E-07CC-4438-BFB3-7AAA5870F8B8}" type="presParOf" srcId="{115B9287-EB2F-4D4F-B4AC-8A5435A3281C}" destId="{7A9C0E59-E7C9-4D0C-8442-AE7E63522E66}" srcOrd="7" destOrd="0" presId="urn:microsoft.com/office/officeart/2005/8/layout/process2"/>
    <dgm:cxn modelId="{A904EBE3-C550-477E-A11E-3C5AD942775E}" type="presParOf" srcId="{7A9C0E59-E7C9-4D0C-8442-AE7E63522E66}" destId="{819D27EF-EB65-40FB-AA68-F0A1344E9E0F}" srcOrd="0" destOrd="0" presId="urn:microsoft.com/office/officeart/2005/8/layout/process2"/>
    <dgm:cxn modelId="{188D20ED-6145-444E-B1ED-8B0BD47982D6}" type="presParOf" srcId="{115B9287-EB2F-4D4F-B4AC-8A5435A3281C}" destId="{C266F61A-DA77-4C7E-BF87-AD4BDB8054A7}" srcOrd="8" destOrd="0" presId="urn:microsoft.com/office/officeart/2005/8/layout/process2"/>
    <dgm:cxn modelId="{35046F84-DBDE-4F23-8FCC-1B73B2DEE226}" type="presParOf" srcId="{115B9287-EB2F-4D4F-B4AC-8A5435A3281C}" destId="{6081D297-E9B7-467F-81D7-B26BC30A4D37}" srcOrd="9" destOrd="0" presId="urn:microsoft.com/office/officeart/2005/8/layout/process2"/>
    <dgm:cxn modelId="{1F46AE63-49FD-49C1-BF75-51E24B08CD93}" type="presParOf" srcId="{6081D297-E9B7-467F-81D7-B26BC30A4D37}" destId="{4FEF193A-9B22-4C24-A21E-B569389DAC24}" srcOrd="0" destOrd="0" presId="urn:microsoft.com/office/officeart/2005/8/layout/process2"/>
    <dgm:cxn modelId="{19DCD692-F56E-49E6-B161-493A2C67D7DA}" type="presParOf" srcId="{115B9287-EB2F-4D4F-B4AC-8A5435A3281C}" destId="{B0F1CF4C-4A86-4F20-8B99-B95D2F6520E4}" srcOrd="10" destOrd="0" presId="urn:microsoft.com/office/officeart/2005/8/layout/process2"/>
    <dgm:cxn modelId="{8C3EB0C0-7107-4377-B8BA-15E6F1BA2614}" type="presParOf" srcId="{115B9287-EB2F-4D4F-B4AC-8A5435A3281C}" destId="{FEF794E8-24CD-492D-A1DF-0AB037D57011}" srcOrd="11" destOrd="0" presId="urn:microsoft.com/office/officeart/2005/8/layout/process2"/>
    <dgm:cxn modelId="{DBAC88B9-C893-4410-A02A-F55C9B93ED5B}" type="presParOf" srcId="{FEF794E8-24CD-492D-A1DF-0AB037D57011}" destId="{E1B2DEC5-BB4B-45F1-AC75-80BF60B518BD}" srcOrd="0" destOrd="0" presId="urn:microsoft.com/office/officeart/2005/8/layout/process2"/>
    <dgm:cxn modelId="{DE896FC5-1F56-4810-B8AA-CE1230945409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Trauma &amp; PTSD</a:t>
          </a:r>
          <a:endParaRPr lang="en-US" dirty="0">
            <a:solidFill>
              <a:schemeClr val="bg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Methodology</a:t>
          </a:r>
          <a:endParaRPr lang="en-US" dirty="0">
            <a:solidFill>
              <a:schemeClr val="tx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A48299-C52B-4614-A2BF-0827FDD1BE54}" type="presOf" srcId="{E193DC67-898E-485F-8E53-B7A8058B2A07}" destId="{4FEF193A-9B22-4C24-A21E-B569389DAC24}" srcOrd="1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A00F0B2D-1C05-4745-9788-C94BCEDFEC43}" type="presOf" srcId="{CB70BD56-6DF1-443D-97D6-93D72A2B341A}" destId="{819D27EF-EB65-40FB-AA68-F0A1344E9E0F}" srcOrd="1" destOrd="0" presId="urn:microsoft.com/office/officeart/2005/8/layout/process2"/>
    <dgm:cxn modelId="{189FE062-DC1F-416B-A89B-C3A9392F7CEB}" type="presOf" srcId="{4350EB5B-86B7-418F-98E5-B788A6C9ADB0}" destId="{E1B2DEC5-BB4B-45F1-AC75-80BF60B518BD}" srcOrd="1" destOrd="0" presId="urn:microsoft.com/office/officeart/2005/8/layout/process2"/>
    <dgm:cxn modelId="{64AA6344-7EF6-4760-84EA-0D2DFB9595EF}" type="presOf" srcId="{E8CFACC8-BEF4-4DB5-9AA1-C42723365C0F}" destId="{69B9FF73-A820-4752-B457-1384CA329D05}" srcOrd="0" destOrd="0" presId="urn:microsoft.com/office/officeart/2005/8/layout/process2"/>
    <dgm:cxn modelId="{01353DE6-A57D-4D69-AF91-EF88CEBBEEF5}" type="presOf" srcId="{4EFC940D-F476-4161-A3C2-93FB769F823B}" destId="{7DB0C8A5-2650-4EB9-85B4-D217605FD491}" srcOrd="0" destOrd="0" presId="urn:microsoft.com/office/officeart/2005/8/layout/process2"/>
    <dgm:cxn modelId="{9252C47E-0BE0-45B7-8826-9847AAC3DF11}" type="presOf" srcId="{936E56EC-540C-44B5-A484-192C3ADA944E}" destId="{E14DAA11-236C-4FC9-94E7-773A78FC3858}" srcOrd="0" destOrd="0" presId="urn:microsoft.com/office/officeart/2005/8/layout/process2"/>
    <dgm:cxn modelId="{2E184B04-3C67-4B38-8DA3-EA516158B51A}" type="presOf" srcId="{4350EB5B-86B7-418F-98E5-B788A6C9ADB0}" destId="{FEF794E8-24CD-492D-A1DF-0AB037D57011}" srcOrd="0" destOrd="0" presId="urn:microsoft.com/office/officeart/2005/8/layout/process2"/>
    <dgm:cxn modelId="{0E6A318F-E3A9-4CBD-81EC-09E0BD59EA79}" type="presOf" srcId="{0FEBF54B-1B87-4C19-A988-726F5641B956}" destId="{115B9287-EB2F-4D4F-B4AC-8A5435A3281C}" srcOrd="0" destOrd="0" presId="urn:microsoft.com/office/officeart/2005/8/layout/process2"/>
    <dgm:cxn modelId="{EFA591B3-F42D-4DA1-92AD-786BB60A3E92}" type="presOf" srcId="{DEBB30EF-18A3-465C-8551-8E07ABF627E9}" destId="{E2D4B802-F059-48F0-829F-148126AE732C}" srcOrd="0" destOrd="0" presId="urn:microsoft.com/office/officeart/2005/8/layout/process2"/>
    <dgm:cxn modelId="{AF4C4C42-7FF4-4D73-BCDA-DC7FFBF4B32F}" type="presOf" srcId="{CB70BD56-6DF1-443D-97D6-93D72A2B341A}" destId="{7A9C0E59-E7C9-4D0C-8442-AE7E63522E66}" srcOrd="0" destOrd="0" presId="urn:microsoft.com/office/officeart/2005/8/layout/process2"/>
    <dgm:cxn modelId="{360A5E83-A621-47A9-A0BC-9A36D0783A2B}" type="presOf" srcId="{936E56EC-540C-44B5-A484-192C3ADA944E}" destId="{6EF26A20-9EEB-4BC0-A4D6-B103A4B44486}" srcOrd="1" destOrd="0" presId="urn:microsoft.com/office/officeart/2005/8/layout/process2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F53413B6-155A-4F38-8586-5A104E6D4EDC}" type="presOf" srcId="{58CE4299-EB70-4F9E-BBA0-4F383DE3EE0E}" destId="{F36371FE-E311-47A5-B321-9DE6017181ED}" srcOrd="0" destOrd="0" presId="urn:microsoft.com/office/officeart/2005/8/layout/process2"/>
    <dgm:cxn modelId="{459B3039-48F5-4F17-B137-8A412A8AB0D7}" type="presOf" srcId="{4ADA8C8A-8FBA-45D9-9EC4-9C12B1FF8400}" destId="{B0F1CF4C-4A86-4F20-8B99-B95D2F6520E4}" srcOrd="0" destOrd="0" presId="urn:microsoft.com/office/officeart/2005/8/layout/process2"/>
    <dgm:cxn modelId="{5CE5591B-7945-4B0C-A6AC-DB56102BC48A}" type="presOf" srcId="{E193DC67-898E-485F-8E53-B7A8058B2A07}" destId="{6081D297-E9B7-467F-81D7-B26BC30A4D37}" srcOrd="0" destOrd="0" presId="urn:microsoft.com/office/officeart/2005/8/layout/process2"/>
    <dgm:cxn modelId="{21D9EBC7-A08F-420B-BA20-A5CFE8306904}" type="presOf" srcId="{7718BA61-BDA3-4E28-BD27-F9826E9F5A61}" destId="{3014BB36-5BD8-4239-804D-B85517386797}" srcOrd="0" destOrd="0" presId="urn:microsoft.com/office/officeart/2005/8/layout/process2"/>
    <dgm:cxn modelId="{3CA81083-DDAD-41A0-B5DD-16D3E4C276B7}" type="presOf" srcId="{0742F5FB-496C-457D-9A4D-3462828089FA}" destId="{C266F61A-DA77-4C7E-BF87-AD4BDB8054A7}" srcOrd="0" destOrd="0" presId="urn:microsoft.com/office/officeart/2005/8/layout/process2"/>
    <dgm:cxn modelId="{F0E475CA-84A3-4725-A8AF-E97D1509F746}" type="presOf" srcId="{EA7158EE-3B69-47EC-B9C7-3979C82F314B}" destId="{A2D9217F-B30F-4B77-AFE8-6F535A3A85CE}" srcOrd="0" destOrd="0" presId="urn:microsoft.com/office/officeart/2005/8/layout/process2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F579F191-C210-43CD-864C-2F75B42250D3}" type="presOf" srcId="{58CE4299-EB70-4F9E-BBA0-4F383DE3EE0E}" destId="{C6FAE0C1-D91A-4699-B41A-A9759E63B96B}" srcOrd="1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C7BD9F77-9DA2-4FEA-9FE4-53A10AB63F46}" type="presOf" srcId="{57E2C1D5-A87E-4310-9942-EC9434763254}" destId="{0E3151DB-F2C5-481F-B060-E0A385585BD0}" srcOrd="0" destOrd="0" presId="urn:microsoft.com/office/officeart/2005/8/layout/process2"/>
    <dgm:cxn modelId="{5787A537-0083-450E-AC51-32E9883187F0}" type="presOf" srcId="{EA7158EE-3B69-47EC-B9C7-3979C82F314B}" destId="{21BD0445-9D63-4CBB-8113-8F838D4495AE}" srcOrd="1" destOrd="0" presId="urn:microsoft.com/office/officeart/2005/8/layout/process2"/>
    <dgm:cxn modelId="{947B1C60-250D-4FE4-B42F-6FB61F2333DB}" type="presParOf" srcId="{115B9287-EB2F-4D4F-B4AC-8A5435A3281C}" destId="{E2D4B802-F059-48F0-829F-148126AE732C}" srcOrd="0" destOrd="0" presId="urn:microsoft.com/office/officeart/2005/8/layout/process2"/>
    <dgm:cxn modelId="{EB935AD8-AF94-4FF0-A63B-27C84E881F45}" type="presParOf" srcId="{115B9287-EB2F-4D4F-B4AC-8A5435A3281C}" destId="{A2D9217F-B30F-4B77-AFE8-6F535A3A85CE}" srcOrd="1" destOrd="0" presId="urn:microsoft.com/office/officeart/2005/8/layout/process2"/>
    <dgm:cxn modelId="{F2CAF221-1EF3-4174-9367-F40C89BB00E2}" type="presParOf" srcId="{A2D9217F-B30F-4B77-AFE8-6F535A3A85CE}" destId="{21BD0445-9D63-4CBB-8113-8F838D4495AE}" srcOrd="0" destOrd="0" presId="urn:microsoft.com/office/officeart/2005/8/layout/process2"/>
    <dgm:cxn modelId="{80916E51-455F-4810-9EA3-6C95CC63DFE5}" type="presParOf" srcId="{115B9287-EB2F-4D4F-B4AC-8A5435A3281C}" destId="{69B9FF73-A820-4752-B457-1384CA329D05}" srcOrd="2" destOrd="0" presId="urn:microsoft.com/office/officeart/2005/8/layout/process2"/>
    <dgm:cxn modelId="{B901721E-72E5-4692-8DD9-686EB646E4AB}" type="presParOf" srcId="{115B9287-EB2F-4D4F-B4AC-8A5435A3281C}" destId="{E14DAA11-236C-4FC9-94E7-773A78FC3858}" srcOrd="3" destOrd="0" presId="urn:microsoft.com/office/officeart/2005/8/layout/process2"/>
    <dgm:cxn modelId="{DFD7B089-2087-4669-A98A-324C2EE2D3B7}" type="presParOf" srcId="{E14DAA11-236C-4FC9-94E7-773A78FC3858}" destId="{6EF26A20-9EEB-4BC0-A4D6-B103A4B44486}" srcOrd="0" destOrd="0" presId="urn:microsoft.com/office/officeart/2005/8/layout/process2"/>
    <dgm:cxn modelId="{B12DDFB7-3169-4CC6-9876-497616C40BFE}" type="presParOf" srcId="{115B9287-EB2F-4D4F-B4AC-8A5435A3281C}" destId="{0E3151DB-F2C5-481F-B060-E0A385585BD0}" srcOrd="4" destOrd="0" presId="urn:microsoft.com/office/officeart/2005/8/layout/process2"/>
    <dgm:cxn modelId="{4210531A-D7D8-422F-9D17-26E8101859CF}" type="presParOf" srcId="{115B9287-EB2F-4D4F-B4AC-8A5435A3281C}" destId="{F36371FE-E311-47A5-B321-9DE6017181ED}" srcOrd="5" destOrd="0" presId="urn:microsoft.com/office/officeart/2005/8/layout/process2"/>
    <dgm:cxn modelId="{74221AAF-074D-4AE9-87B5-5D55BFCF26CF}" type="presParOf" srcId="{F36371FE-E311-47A5-B321-9DE6017181ED}" destId="{C6FAE0C1-D91A-4699-B41A-A9759E63B96B}" srcOrd="0" destOrd="0" presId="urn:microsoft.com/office/officeart/2005/8/layout/process2"/>
    <dgm:cxn modelId="{E1199BC9-E18E-4615-B5A7-1F5D5CDCDB3E}" type="presParOf" srcId="{115B9287-EB2F-4D4F-B4AC-8A5435A3281C}" destId="{3014BB36-5BD8-4239-804D-B85517386797}" srcOrd="6" destOrd="0" presId="urn:microsoft.com/office/officeart/2005/8/layout/process2"/>
    <dgm:cxn modelId="{6329CB69-68AA-4263-8E4E-F2F8E3C97701}" type="presParOf" srcId="{115B9287-EB2F-4D4F-B4AC-8A5435A3281C}" destId="{7A9C0E59-E7C9-4D0C-8442-AE7E63522E66}" srcOrd="7" destOrd="0" presId="urn:microsoft.com/office/officeart/2005/8/layout/process2"/>
    <dgm:cxn modelId="{DF0B38C4-6445-4195-9605-6158C36F07F7}" type="presParOf" srcId="{7A9C0E59-E7C9-4D0C-8442-AE7E63522E66}" destId="{819D27EF-EB65-40FB-AA68-F0A1344E9E0F}" srcOrd="0" destOrd="0" presId="urn:microsoft.com/office/officeart/2005/8/layout/process2"/>
    <dgm:cxn modelId="{1F6914BD-3FC1-4B46-B107-00D922990786}" type="presParOf" srcId="{115B9287-EB2F-4D4F-B4AC-8A5435A3281C}" destId="{C266F61A-DA77-4C7E-BF87-AD4BDB8054A7}" srcOrd="8" destOrd="0" presId="urn:microsoft.com/office/officeart/2005/8/layout/process2"/>
    <dgm:cxn modelId="{E607EF74-94AC-445A-8E6A-9BE9C1991E42}" type="presParOf" srcId="{115B9287-EB2F-4D4F-B4AC-8A5435A3281C}" destId="{6081D297-E9B7-467F-81D7-B26BC30A4D37}" srcOrd="9" destOrd="0" presId="urn:microsoft.com/office/officeart/2005/8/layout/process2"/>
    <dgm:cxn modelId="{8C3DC57A-F2ED-4370-A916-1C0B589DBF55}" type="presParOf" srcId="{6081D297-E9B7-467F-81D7-B26BC30A4D37}" destId="{4FEF193A-9B22-4C24-A21E-B569389DAC24}" srcOrd="0" destOrd="0" presId="urn:microsoft.com/office/officeart/2005/8/layout/process2"/>
    <dgm:cxn modelId="{3389C55C-2B9F-4EA0-B9F6-939BBBFDB1E3}" type="presParOf" srcId="{115B9287-EB2F-4D4F-B4AC-8A5435A3281C}" destId="{B0F1CF4C-4A86-4F20-8B99-B95D2F6520E4}" srcOrd="10" destOrd="0" presId="urn:microsoft.com/office/officeart/2005/8/layout/process2"/>
    <dgm:cxn modelId="{DE5C5C82-721A-4FE2-80B6-A372A2919512}" type="presParOf" srcId="{115B9287-EB2F-4D4F-B4AC-8A5435A3281C}" destId="{FEF794E8-24CD-492D-A1DF-0AB037D57011}" srcOrd="11" destOrd="0" presId="urn:microsoft.com/office/officeart/2005/8/layout/process2"/>
    <dgm:cxn modelId="{2299E9EF-5DDF-4BAA-9BEB-D66ED77F5570}" type="presParOf" srcId="{FEF794E8-24CD-492D-A1DF-0AB037D57011}" destId="{E1B2DEC5-BB4B-45F1-AC75-80BF60B518BD}" srcOrd="0" destOrd="0" presId="urn:microsoft.com/office/officeart/2005/8/layout/process2"/>
    <dgm:cxn modelId="{AFDA977F-B276-4139-A06A-64602C281592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Research Question</a:t>
          </a:r>
          <a:endParaRPr lang="en-US" dirty="0">
            <a:solidFill>
              <a:schemeClr val="bg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Methodology</a:t>
          </a:r>
          <a:endParaRPr lang="en-US" dirty="0">
            <a:solidFill>
              <a:schemeClr val="tx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92DA6A-FA07-465E-BA43-6F16FDAE96E1}" type="presOf" srcId="{7718BA61-BDA3-4E28-BD27-F9826E9F5A61}" destId="{3014BB36-5BD8-4239-804D-B85517386797}" srcOrd="0" destOrd="0" presId="urn:microsoft.com/office/officeart/2005/8/layout/process2"/>
    <dgm:cxn modelId="{71631BA1-D2A5-412C-9B56-B50C738B72F2}" type="presOf" srcId="{58CE4299-EB70-4F9E-BBA0-4F383DE3EE0E}" destId="{F36371FE-E311-47A5-B321-9DE6017181ED}" srcOrd="0" destOrd="0" presId="urn:microsoft.com/office/officeart/2005/8/layout/process2"/>
    <dgm:cxn modelId="{0D26829A-F664-4D9F-B696-672816756801}" type="presOf" srcId="{E8CFACC8-BEF4-4DB5-9AA1-C42723365C0F}" destId="{69B9FF73-A820-4752-B457-1384CA329D05}" srcOrd="0" destOrd="0" presId="urn:microsoft.com/office/officeart/2005/8/layout/process2"/>
    <dgm:cxn modelId="{D8CA4E45-F752-4CCC-B6A4-E17BB997ABE0}" type="presOf" srcId="{58CE4299-EB70-4F9E-BBA0-4F383DE3EE0E}" destId="{C6FAE0C1-D91A-4699-B41A-A9759E63B96B}" srcOrd="1" destOrd="0" presId="urn:microsoft.com/office/officeart/2005/8/layout/process2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EE424AE9-4A02-47F0-9074-2F66A1C2806E}" type="presOf" srcId="{E193DC67-898E-485F-8E53-B7A8058B2A07}" destId="{6081D297-E9B7-467F-81D7-B26BC30A4D37}" srcOrd="0" destOrd="0" presId="urn:microsoft.com/office/officeart/2005/8/layout/process2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A9CA60BA-99A6-4191-8374-099F258223BF}" type="presOf" srcId="{4ADA8C8A-8FBA-45D9-9EC4-9C12B1FF8400}" destId="{B0F1CF4C-4A86-4F20-8B99-B95D2F6520E4}" srcOrd="0" destOrd="0" presId="urn:microsoft.com/office/officeart/2005/8/layout/process2"/>
    <dgm:cxn modelId="{BF64AB26-1A8A-493C-982E-7F9DFB1F96AE}" type="presOf" srcId="{936E56EC-540C-44B5-A484-192C3ADA944E}" destId="{6EF26A20-9EEB-4BC0-A4D6-B103A4B44486}" srcOrd="1" destOrd="0" presId="urn:microsoft.com/office/officeart/2005/8/layout/process2"/>
    <dgm:cxn modelId="{B9D6717D-07EE-4B4C-B2EF-B958E7287398}" type="presOf" srcId="{4EFC940D-F476-4161-A3C2-93FB769F823B}" destId="{7DB0C8A5-2650-4EB9-85B4-D217605FD491}" srcOrd="0" destOrd="0" presId="urn:microsoft.com/office/officeart/2005/8/layout/process2"/>
    <dgm:cxn modelId="{F22C3389-948B-451B-ABFC-38B207160FC8}" type="presOf" srcId="{57E2C1D5-A87E-4310-9942-EC9434763254}" destId="{0E3151DB-F2C5-481F-B060-E0A385585BD0}" srcOrd="0" destOrd="0" presId="urn:microsoft.com/office/officeart/2005/8/layout/process2"/>
    <dgm:cxn modelId="{7AF5546A-CCC5-4A86-9801-D2B9B61E4888}" type="presOf" srcId="{CB70BD56-6DF1-443D-97D6-93D72A2B341A}" destId="{819D27EF-EB65-40FB-AA68-F0A1344E9E0F}" srcOrd="1" destOrd="0" presId="urn:microsoft.com/office/officeart/2005/8/layout/process2"/>
    <dgm:cxn modelId="{E8BBEDF4-D19A-4996-B122-65FC44EBA45D}" type="presOf" srcId="{EA7158EE-3B69-47EC-B9C7-3979C82F314B}" destId="{21BD0445-9D63-4CBB-8113-8F838D4495AE}" srcOrd="1" destOrd="0" presId="urn:microsoft.com/office/officeart/2005/8/layout/process2"/>
    <dgm:cxn modelId="{B6F025A5-4F33-4FF4-9FD6-A504698421D6}" type="presOf" srcId="{0FEBF54B-1B87-4C19-A988-726F5641B956}" destId="{115B9287-EB2F-4D4F-B4AC-8A5435A3281C}" srcOrd="0" destOrd="0" presId="urn:microsoft.com/office/officeart/2005/8/layout/process2"/>
    <dgm:cxn modelId="{D143CC6D-A34B-4749-BC32-A26F117A4E8D}" type="presOf" srcId="{EA7158EE-3B69-47EC-B9C7-3979C82F314B}" destId="{A2D9217F-B30F-4B77-AFE8-6F535A3A85CE}" srcOrd="0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72027E52-3B45-467A-A70A-F389EB43A7FC}" type="presOf" srcId="{4350EB5B-86B7-418F-98E5-B788A6C9ADB0}" destId="{FEF794E8-24CD-492D-A1DF-0AB037D57011}" srcOrd="0" destOrd="0" presId="urn:microsoft.com/office/officeart/2005/8/layout/process2"/>
    <dgm:cxn modelId="{F4DA34BE-6B99-4157-8F3F-CEEC70EBEF33}" type="presOf" srcId="{DEBB30EF-18A3-465C-8551-8E07ABF627E9}" destId="{E2D4B802-F059-48F0-829F-148126AE732C}" srcOrd="0" destOrd="0" presId="urn:microsoft.com/office/officeart/2005/8/layout/process2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86FEEFC7-F624-4F79-85E5-E93B24AB7F64}" type="presOf" srcId="{936E56EC-540C-44B5-A484-192C3ADA944E}" destId="{E14DAA11-236C-4FC9-94E7-773A78FC3858}" srcOrd="0" destOrd="0" presId="urn:microsoft.com/office/officeart/2005/8/layout/process2"/>
    <dgm:cxn modelId="{259FFA1F-D187-4598-88CB-44ADE92A9EED}" type="presOf" srcId="{E193DC67-898E-485F-8E53-B7A8058B2A07}" destId="{4FEF193A-9B22-4C24-A21E-B569389DAC24}" srcOrd="1" destOrd="0" presId="urn:microsoft.com/office/officeart/2005/8/layout/process2"/>
    <dgm:cxn modelId="{44E5B735-38E6-423A-A25F-F0A6CBB3955B}" type="presOf" srcId="{0742F5FB-496C-457D-9A4D-3462828089FA}" destId="{C266F61A-DA77-4C7E-BF87-AD4BDB8054A7}" srcOrd="0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5CFDD359-6812-4AF1-8309-4313D0807A52}" type="presOf" srcId="{CB70BD56-6DF1-443D-97D6-93D72A2B341A}" destId="{7A9C0E59-E7C9-4D0C-8442-AE7E63522E66}" srcOrd="0" destOrd="0" presId="urn:microsoft.com/office/officeart/2005/8/layout/process2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6EDFE282-0AC2-4295-83B9-CCED75C5C973}" type="presOf" srcId="{4350EB5B-86B7-418F-98E5-B788A6C9ADB0}" destId="{E1B2DEC5-BB4B-45F1-AC75-80BF60B518BD}" srcOrd="1" destOrd="0" presId="urn:microsoft.com/office/officeart/2005/8/layout/process2"/>
    <dgm:cxn modelId="{3B8C14FD-E62F-4E4E-ACBE-E048F1298D42}" type="presParOf" srcId="{115B9287-EB2F-4D4F-B4AC-8A5435A3281C}" destId="{E2D4B802-F059-48F0-829F-148126AE732C}" srcOrd="0" destOrd="0" presId="urn:microsoft.com/office/officeart/2005/8/layout/process2"/>
    <dgm:cxn modelId="{F9040F5E-960E-40F9-B322-E4A5FFA6F922}" type="presParOf" srcId="{115B9287-EB2F-4D4F-B4AC-8A5435A3281C}" destId="{A2D9217F-B30F-4B77-AFE8-6F535A3A85CE}" srcOrd="1" destOrd="0" presId="urn:microsoft.com/office/officeart/2005/8/layout/process2"/>
    <dgm:cxn modelId="{E4DEB9FF-3CCB-40EA-B211-50F97A13758E}" type="presParOf" srcId="{A2D9217F-B30F-4B77-AFE8-6F535A3A85CE}" destId="{21BD0445-9D63-4CBB-8113-8F838D4495AE}" srcOrd="0" destOrd="0" presId="urn:microsoft.com/office/officeart/2005/8/layout/process2"/>
    <dgm:cxn modelId="{7F2A14BE-8CE9-41FC-976F-2044E88C4414}" type="presParOf" srcId="{115B9287-EB2F-4D4F-B4AC-8A5435A3281C}" destId="{69B9FF73-A820-4752-B457-1384CA329D05}" srcOrd="2" destOrd="0" presId="urn:microsoft.com/office/officeart/2005/8/layout/process2"/>
    <dgm:cxn modelId="{7BEFCE7E-4D30-4F27-9284-EEB504635DE5}" type="presParOf" srcId="{115B9287-EB2F-4D4F-B4AC-8A5435A3281C}" destId="{E14DAA11-236C-4FC9-94E7-773A78FC3858}" srcOrd="3" destOrd="0" presId="urn:microsoft.com/office/officeart/2005/8/layout/process2"/>
    <dgm:cxn modelId="{08D14798-69EF-4EE6-9135-A02369009FCE}" type="presParOf" srcId="{E14DAA11-236C-4FC9-94E7-773A78FC3858}" destId="{6EF26A20-9EEB-4BC0-A4D6-B103A4B44486}" srcOrd="0" destOrd="0" presId="urn:microsoft.com/office/officeart/2005/8/layout/process2"/>
    <dgm:cxn modelId="{ACD718CD-6AA2-4C41-8380-2496F3F9B44C}" type="presParOf" srcId="{115B9287-EB2F-4D4F-B4AC-8A5435A3281C}" destId="{0E3151DB-F2C5-481F-B060-E0A385585BD0}" srcOrd="4" destOrd="0" presId="urn:microsoft.com/office/officeart/2005/8/layout/process2"/>
    <dgm:cxn modelId="{06181918-6D57-4368-B427-A454DA0BC4B9}" type="presParOf" srcId="{115B9287-EB2F-4D4F-B4AC-8A5435A3281C}" destId="{F36371FE-E311-47A5-B321-9DE6017181ED}" srcOrd="5" destOrd="0" presId="urn:microsoft.com/office/officeart/2005/8/layout/process2"/>
    <dgm:cxn modelId="{0BFB3319-8E8C-4B37-95BB-72113B77FFF0}" type="presParOf" srcId="{F36371FE-E311-47A5-B321-9DE6017181ED}" destId="{C6FAE0C1-D91A-4699-B41A-A9759E63B96B}" srcOrd="0" destOrd="0" presId="urn:microsoft.com/office/officeart/2005/8/layout/process2"/>
    <dgm:cxn modelId="{FC5F7A61-1DFA-4EC9-B3AF-953C783AB094}" type="presParOf" srcId="{115B9287-EB2F-4D4F-B4AC-8A5435A3281C}" destId="{3014BB36-5BD8-4239-804D-B85517386797}" srcOrd="6" destOrd="0" presId="urn:microsoft.com/office/officeart/2005/8/layout/process2"/>
    <dgm:cxn modelId="{187AA486-7797-46F4-8ECF-DA34E9B3CC5D}" type="presParOf" srcId="{115B9287-EB2F-4D4F-B4AC-8A5435A3281C}" destId="{7A9C0E59-E7C9-4D0C-8442-AE7E63522E66}" srcOrd="7" destOrd="0" presId="urn:microsoft.com/office/officeart/2005/8/layout/process2"/>
    <dgm:cxn modelId="{3F61323B-9F43-4D36-A087-3A5EDCC11DB9}" type="presParOf" srcId="{7A9C0E59-E7C9-4D0C-8442-AE7E63522E66}" destId="{819D27EF-EB65-40FB-AA68-F0A1344E9E0F}" srcOrd="0" destOrd="0" presId="urn:microsoft.com/office/officeart/2005/8/layout/process2"/>
    <dgm:cxn modelId="{056C6816-4B47-4E22-8A05-3497E11D8F3E}" type="presParOf" srcId="{115B9287-EB2F-4D4F-B4AC-8A5435A3281C}" destId="{C266F61A-DA77-4C7E-BF87-AD4BDB8054A7}" srcOrd="8" destOrd="0" presId="urn:microsoft.com/office/officeart/2005/8/layout/process2"/>
    <dgm:cxn modelId="{D1B2921F-FBF9-4B38-AD2C-7642E837824F}" type="presParOf" srcId="{115B9287-EB2F-4D4F-B4AC-8A5435A3281C}" destId="{6081D297-E9B7-467F-81D7-B26BC30A4D37}" srcOrd="9" destOrd="0" presId="urn:microsoft.com/office/officeart/2005/8/layout/process2"/>
    <dgm:cxn modelId="{D8151E20-AEF7-4E93-99F3-7C95D7AA93BE}" type="presParOf" srcId="{6081D297-E9B7-467F-81D7-B26BC30A4D37}" destId="{4FEF193A-9B22-4C24-A21E-B569389DAC24}" srcOrd="0" destOrd="0" presId="urn:microsoft.com/office/officeart/2005/8/layout/process2"/>
    <dgm:cxn modelId="{B1C95D3A-495E-4269-9018-CDFC4ADC7C92}" type="presParOf" srcId="{115B9287-EB2F-4D4F-B4AC-8A5435A3281C}" destId="{B0F1CF4C-4A86-4F20-8B99-B95D2F6520E4}" srcOrd="10" destOrd="0" presId="urn:microsoft.com/office/officeart/2005/8/layout/process2"/>
    <dgm:cxn modelId="{FBDC0779-C91A-48C5-925A-D74CF2884418}" type="presParOf" srcId="{115B9287-EB2F-4D4F-B4AC-8A5435A3281C}" destId="{FEF794E8-24CD-492D-A1DF-0AB037D57011}" srcOrd="11" destOrd="0" presId="urn:microsoft.com/office/officeart/2005/8/layout/process2"/>
    <dgm:cxn modelId="{50ABBBAE-65FE-48D2-9763-B2642222B90A}" type="presParOf" srcId="{FEF794E8-24CD-492D-A1DF-0AB037D57011}" destId="{E1B2DEC5-BB4B-45F1-AC75-80BF60B518BD}" srcOrd="0" destOrd="0" presId="urn:microsoft.com/office/officeart/2005/8/layout/process2"/>
    <dgm:cxn modelId="{21D7B78F-980E-4119-B9FE-5BBCEB3ACDBC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Methodology</a:t>
          </a:r>
          <a:endParaRPr lang="en-US" dirty="0">
            <a:solidFill>
              <a:schemeClr val="bg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7DC62D-926F-45A8-82E7-7679529ABACB}" type="presOf" srcId="{0742F5FB-496C-457D-9A4D-3462828089FA}" destId="{C266F61A-DA77-4C7E-BF87-AD4BDB8054A7}" srcOrd="0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9B06EB3A-EC45-464A-B012-3FE75B3B51D2}" type="presOf" srcId="{E193DC67-898E-485F-8E53-B7A8058B2A07}" destId="{6081D297-E9B7-467F-81D7-B26BC30A4D37}" srcOrd="0" destOrd="0" presId="urn:microsoft.com/office/officeart/2005/8/layout/process2"/>
    <dgm:cxn modelId="{635CAC82-C952-4ADD-8BB5-631DEB471FE6}" type="presOf" srcId="{4EFC940D-F476-4161-A3C2-93FB769F823B}" destId="{7DB0C8A5-2650-4EB9-85B4-D217605FD491}" srcOrd="0" destOrd="0" presId="urn:microsoft.com/office/officeart/2005/8/layout/process2"/>
    <dgm:cxn modelId="{A2D4CD05-701B-401C-9684-C6CF6B65C7CE}" type="presOf" srcId="{4ADA8C8A-8FBA-45D9-9EC4-9C12B1FF8400}" destId="{B0F1CF4C-4A86-4F20-8B99-B95D2F6520E4}" srcOrd="0" destOrd="0" presId="urn:microsoft.com/office/officeart/2005/8/layout/process2"/>
    <dgm:cxn modelId="{842044AA-5544-4DA6-BF1A-1EE1EB169A9A}" type="presOf" srcId="{58CE4299-EB70-4F9E-BBA0-4F383DE3EE0E}" destId="{C6FAE0C1-D91A-4699-B41A-A9759E63B96B}" srcOrd="1" destOrd="0" presId="urn:microsoft.com/office/officeart/2005/8/layout/process2"/>
    <dgm:cxn modelId="{5D002A16-7F6B-461F-8C43-9C2CAA124C7E}" type="presOf" srcId="{936E56EC-540C-44B5-A484-192C3ADA944E}" destId="{6EF26A20-9EEB-4BC0-A4D6-B103A4B44486}" srcOrd="1" destOrd="0" presId="urn:microsoft.com/office/officeart/2005/8/layout/process2"/>
    <dgm:cxn modelId="{B0432F80-1E10-435A-AD81-105878D27567}" type="presOf" srcId="{0FEBF54B-1B87-4C19-A988-726F5641B956}" destId="{115B9287-EB2F-4D4F-B4AC-8A5435A3281C}" srcOrd="0" destOrd="0" presId="urn:microsoft.com/office/officeart/2005/8/layout/process2"/>
    <dgm:cxn modelId="{A7F19F90-8133-4A0E-958D-EFDF3E1F214B}" type="presOf" srcId="{E193DC67-898E-485F-8E53-B7A8058B2A07}" destId="{4FEF193A-9B22-4C24-A21E-B569389DAC24}" srcOrd="1" destOrd="0" presId="urn:microsoft.com/office/officeart/2005/8/layout/process2"/>
    <dgm:cxn modelId="{20ACF54B-F223-4D2D-B6EE-11C4E9C5587A}" type="presOf" srcId="{EA7158EE-3B69-47EC-B9C7-3979C82F314B}" destId="{A2D9217F-B30F-4B77-AFE8-6F535A3A85CE}" srcOrd="0" destOrd="0" presId="urn:microsoft.com/office/officeart/2005/8/layout/process2"/>
    <dgm:cxn modelId="{314E494A-7080-4F6B-810D-4FB0BF5DAB02}" type="presOf" srcId="{DEBB30EF-18A3-465C-8551-8E07ABF627E9}" destId="{E2D4B802-F059-48F0-829F-148126AE732C}" srcOrd="0" destOrd="0" presId="urn:microsoft.com/office/officeart/2005/8/layout/process2"/>
    <dgm:cxn modelId="{E28099A4-7695-4DBA-8007-9E7825DD8EC1}" type="presOf" srcId="{57E2C1D5-A87E-4310-9942-EC9434763254}" destId="{0E3151DB-F2C5-481F-B060-E0A385585BD0}" srcOrd="0" destOrd="0" presId="urn:microsoft.com/office/officeart/2005/8/layout/process2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05918081-03CD-49F6-A588-B983A3403740}" type="presOf" srcId="{7718BA61-BDA3-4E28-BD27-F9826E9F5A61}" destId="{3014BB36-5BD8-4239-804D-B85517386797}" srcOrd="0" destOrd="0" presId="urn:microsoft.com/office/officeart/2005/8/layout/process2"/>
    <dgm:cxn modelId="{BFA88F89-0401-4E44-95B8-A8182BCB9320}" type="presOf" srcId="{EA7158EE-3B69-47EC-B9C7-3979C82F314B}" destId="{21BD0445-9D63-4CBB-8113-8F838D4495AE}" srcOrd="1" destOrd="0" presId="urn:microsoft.com/office/officeart/2005/8/layout/process2"/>
    <dgm:cxn modelId="{0F458431-7462-4DA2-9FED-AF7077EEB152}" type="presOf" srcId="{936E56EC-540C-44B5-A484-192C3ADA944E}" destId="{E14DAA11-236C-4FC9-94E7-773A78FC3858}" srcOrd="0" destOrd="0" presId="urn:microsoft.com/office/officeart/2005/8/layout/process2"/>
    <dgm:cxn modelId="{462A1270-59FA-4CE8-A618-307B9FEC757D}" type="presOf" srcId="{58CE4299-EB70-4F9E-BBA0-4F383DE3EE0E}" destId="{F36371FE-E311-47A5-B321-9DE6017181ED}" srcOrd="0" destOrd="0" presId="urn:microsoft.com/office/officeart/2005/8/layout/process2"/>
    <dgm:cxn modelId="{35726AD0-6A64-4E9B-9AFC-AAE4674F290E}" type="presOf" srcId="{4350EB5B-86B7-418F-98E5-B788A6C9ADB0}" destId="{FEF794E8-24CD-492D-A1DF-0AB037D57011}" srcOrd="0" destOrd="0" presId="urn:microsoft.com/office/officeart/2005/8/layout/process2"/>
    <dgm:cxn modelId="{1E8F68A3-5D97-45A3-960C-5BA051424DDC}" type="presOf" srcId="{4350EB5B-86B7-418F-98E5-B788A6C9ADB0}" destId="{E1B2DEC5-BB4B-45F1-AC75-80BF60B518BD}" srcOrd="1" destOrd="0" presId="urn:microsoft.com/office/officeart/2005/8/layout/process2"/>
    <dgm:cxn modelId="{DF8C06C2-DDFB-4439-BF16-BCA795A0274C}" type="presOf" srcId="{E8CFACC8-BEF4-4DB5-9AA1-C42723365C0F}" destId="{69B9FF73-A820-4752-B457-1384CA329D05}" srcOrd="0" destOrd="0" presId="urn:microsoft.com/office/officeart/2005/8/layout/process2"/>
    <dgm:cxn modelId="{47660C03-A543-4165-809E-77ED4BA3E467}" type="presOf" srcId="{CB70BD56-6DF1-443D-97D6-93D72A2B341A}" destId="{7A9C0E59-E7C9-4D0C-8442-AE7E63522E66}" srcOrd="0" destOrd="0" presId="urn:microsoft.com/office/officeart/2005/8/layout/process2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E68E4FDB-C2AC-4A20-97F8-912C28F7CC40}" type="presOf" srcId="{CB70BD56-6DF1-443D-97D6-93D72A2B341A}" destId="{819D27EF-EB65-40FB-AA68-F0A1344E9E0F}" srcOrd="1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B37184BF-2C1B-475F-99F3-B62C9278CDBA}" type="presParOf" srcId="{115B9287-EB2F-4D4F-B4AC-8A5435A3281C}" destId="{E2D4B802-F059-48F0-829F-148126AE732C}" srcOrd="0" destOrd="0" presId="urn:microsoft.com/office/officeart/2005/8/layout/process2"/>
    <dgm:cxn modelId="{12669E43-ACE0-401C-948B-C1BEA3AA6A35}" type="presParOf" srcId="{115B9287-EB2F-4D4F-B4AC-8A5435A3281C}" destId="{A2D9217F-B30F-4B77-AFE8-6F535A3A85CE}" srcOrd="1" destOrd="0" presId="urn:microsoft.com/office/officeart/2005/8/layout/process2"/>
    <dgm:cxn modelId="{7159EFB3-398B-4324-A2CF-98830A5ACB6B}" type="presParOf" srcId="{A2D9217F-B30F-4B77-AFE8-6F535A3A85CE}" destId="{21BD0445-9D63-4CBB-8113-8F838D4495AE}" srcOrd="0" destOrd="0" presId="urn:microsoft.com/office/officeart/2005/8/layout/process2"/>
    <dgm:cxn modelId="{DDC0AAB6-3413-4466-8F49-02FD92B92302}" type="presParOf" srcId="{115B9287-EB2F-4D4F-B4AC-8A5435A3281C}" destId="{69B9FF73-A820-4752-B457-1384CA329D05}" srcOrd="2" destOrd="0" presId="urn:microsoft.com/office/officeart/2005/8/layout/process2"/>
    <dgm:cxn modelId="{B2089E65-0478-433A-86D9-6142EE4AACD0}" type="presParOf" srcId="{115B9287-EB2F-4D4F-B4AC-8A5435A3281C}" destId="{E14DAA11-236C-4FC9-94E7-773A78FC3858}" srcOrd="3" destOrd="0" presId="urn:microsoft.com/office/officeart/2005/8/layout/process2"/>
    <dgm:cxn modelId="{CD09C1F3-CBA6-4575-8C4C-97D673FB4E5D}" type="presParOf" srcId="{E14DAA11-236C-4FC9-94E7-773A78FC3858}" destId="{6EF26A20-9EEB-4BC0-A4D6-B103A4B44486}" srcOrd="0" destOrd="0" presId="urn:microsoft.com/office/officeart/2005/8/layout/process2"/>
    <dgm:cxn modelId="{F7C692BA-8479-4B82-87FA-FEEF962122F1}" type="presParOf" srcId="{115B9287-EB2F-4D4F-B4AC-8A5435A3281C}" destId="{0E3151DB-F2C5-481F-B060-E0A385585BD0}" srcOrd="4" destOrd="0" presId="urn:microsoft.com/office/officeart/2005/8/layout/process2"/>
    <dgm:cxn modelId="{3BA9B6D3-51C9-4F12-9560-CD373B5B6E8B}" type="presParOf" srcId="{115B9287-EB2F-4D4F-B4AC-8A5435A3281C}" destId="{F36371FE-E311-47A5-B321-9DE6017181ED}" srcOrd="5" destOrd="0" presId="urn:microsoft.com/office/officeart/2005/8/layout/process2"/>
    <dgm:cxn modelId="{FB24F9CD-B4C2-46C0-B036-165E05EEDC4F}" type="presParOf" srcId="{F36371FE-E311-47A5-B321-9DE6017181ED}" destId="{C6FAE0C1-D91A-4699-B41A-A9759E63B96B}" srcOrd="0" destOrd="0" presId="urn:microsoft.com/office/officeart/2005/8/layout/process2"/>
    <dgm:cxn modelId="{4AF80522-82C3-4803-BA5B-0BE940B89670}" type="presParOf" srcId="{115B9287-EB2F-4D4F-B4AC-8A5435A3281C}" destId="{3014BB36-5BD8-4239-804D-B85517386797}" srcOrd="6" destOrd="0" presId="urn:microsoft.com/office/officeart/2005/8/layout/process2"/>
    <dgm:cxn modelId="{5D659FC9-A562-4564-8234-C07350B71476}" type="presParOf" srcId="{115B9287-EB2F-4D4F-B4AC-8A5435A3281C}" destId="{7A9C0E59-E7C9-4D0C-8442-AE7E63522E66}" srcOrd="7" destOrd="0" presId="urn:microsoft.com/office/officeart/2005/8/layout/process2"/>
    <dgm:cxn modelId="{CBE6268E-C3F7-48F2-AA84-920A4172D0A4}" type="presParOf" srcId="{7A9C0E59-E7C9-4D0C-8442-AE7E63522E66}" destId="{819D27EF-EB65-40FB-AA68-F0A1344E9E0F}" srcOrd="0" destOrd="0" presId="urn:microsoft.com/office/officeart/2005/8/layout/process2"/>
    <dgm:cxn modelId="{8837D4D9-97C1-4AC5-A020-9E98B8AFA429}" type="presParOf" srcId="{115B9287-EB2F-4D4F-B4AC-8A5435A3281C}" destId="{C266F61A-DA77-4C7E-BF87-AD4BDB8054A7}" srcOrd="8" destOrd="0" presId="urn:microsoft.com/office/officeart/2005/8/layout/process2"/>
    <dgm:cxn modelId="{22A50115-5F0E-42B6-A851-962226F9C9B0}" type="presParOf" srcId="{115B9287-EB2F-4D4F-B4AC-8A5435A3281C}" destId="{6081D297-E9B7-467F-81D7-B26BC30A4D37}" srcOrd="9" destOrd="0" presId="urn:microsoft.com/office/officeart/2005/8/layout/process2"/>
    <dgm:cxn modelId="{A249B7DF-1365-4D88-A5BB-41F4A3DFA82D}" type="presParOf" srcId="{6081D297-E9B7-467F-81D7-B26BC30A4D37}" destId="{4FEF193A-9B22-4C24-A21E-B569389DAC24}" srcOrd="0" destOrd="0" presId="urn:microsoft.com/office/officeart/2005/8/layout/process2"/>
    <dgm:cxn modelId="{61B8BBB7-E8F9-4B4D-BAE2-896A0FBC51B0}" type="presParOf" srcId="{115B9287-EB2F-4D4F-B4AC-8A5435A3281C}" destId="{B0F1CF4C-4A86-4F20-8B99-B95D2F6520E4}" srcOrd="10" destOrd="0" presId="urn:microsoft.com/office/officeart/2005/8/layout/process2"/>
    <dgm:cxn modelId="{CB5D9430-8101-4BE9-A916-407FCFF2E2B9}" type="presParOf" srcId="{115B9287-EB2F-4D4F-B4AC-8A5435A3281C}" destId="{FEF794E8-24CD-492D-A1DF-0AB037D57011}" srcOrd="11" destOrd="0" presId="urn:microsoft.com/office/officeart/2005/8/layout/process2"/>
    <dgm:cxn modelId="{25035AB6-B464-4151-805B-78948D9C3DE8}" type="presParOf" srcId="{FEF794E8-24CD-492D-A1DF-0AB037D57011}" destId="{E1B2DEC5-BB4B-45F1-AC75-80BF60B518BD}" srcOrd="0" destOrd="0" presId="urn:microsoft.com/office/officeart/2005/8/layout/process2"/>
    <dgm:cxn modelId="{CBC4741F-E944-4E8B-A041-7FBA7346FBC1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Methodology</a:t>
          </a:r>
          <a:endParaRPr lang="en-US" dirty="0">
            <a:solidFill>
              <a:schemeClr val="bg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39AF50-734A-4FB2-85F3-58C7AEE5E05C}" type="presOf" srcId="{58CE4299-EB70-4F9E-BBA0-4F383DE3EE0E}" destId="{F36371FE-E311-47A5-B321-9DE6017181ED}" srcOrd="0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A4AF59A0-CA4D-4658-A86E-A7E2556939A9}" type="presOf" srcId="{E193DC67-898E-485F-8E53-B7A8058B2A07}" destId="{4FEF193A-9B22-4C24-A21E-B569389DAC24}" srcOrd="1" destOrd="0" presId="urn:microsoft.com/office/officeart/2005/8/layout/process2"/>
    <dgm:cxn modelId="{2C79626D-9F87-4E25-A73A-020A6C288644}" type="presOf" srcId="{7718BA61-BDA3-4E28-BD27-F9826E9F5A61}" destId="{3014BB36-5BD8-4239-804D-B85517386797}" srcOrd="0" destOrd="0" presId="urn:microsoft.com/office/officeart/2005/8/layout/process2"/>
    <dgm:cxn modelId="{2D083319-63EA-4DC8-B084-C1C57B714F55}" type="presOf" srcId="{CB70BD56-6DF1-443D-97D6-93D72A2B341A}" destId="{7A9C0E59-E7C9-4D0C-8442-AE7E63522E66}" srcOrd="0" destOrd="0" presId="urn:microsoft.com/office/officeart/2005/8/layout/process2"/>
    <dgm:cxn modelId="{34A014C3-6F7E-4F71-88D4-AD4AC23966AD}" type="presOf" srcId="{936E56EC-540C-44B5-A484-192C3ADA944E}" destId="{6EF26A20-9EEB-4BC0-A4D6-B103A4B44486}" srcOrd="1" destOrd="0" presId="urn:microsoft.com/office/officeart/2005/8/layout/process2"/>
    <dgm:cxn modelId="{D5EC3680-103F-46A4-845C-1E285C3C27EE}" type="presOf" srcId="{0742F5FB-496C-457D-9A4D-3462828089FA}" destId="{C266F61A-DA77-4C7E-BF87-AD4BDB8054A7}" srcOrd="0" destOrd="0" presId="urn:microsoft.com/office/officeart/2005/8/layout/process2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A29C6AD3-A058-42AF-9ACF-05B7A3183365}" type="presOf" srcId="{58CE4299-EB70-4F9E-BBA0-4F383DE3EE0E}" destId="{C6FAE0C1-D91A-4699-B41A-A9759E63B96B}" srcOrd="1" destOrd="0" presId="urn:microsoft.com/office/officeart/2005/8/layout/process2"/>
    <dgm:cxn modelId="{D8ECD061-BE08-4BCD-AC0E-7FE9EE57AC29}" type="presOf" srcId="{DEBB30EF-18A3-465C-8551-8E07ABF627E9}" destId="{E2D4B802-F059-48F0-829F-148126AE732C}" srcOrd="0" destOrd="0" presId="urn:microsoft.com/office/officeart/2005/8/layout/process2"/>
    <dgm:cxn modelId="{8C6B6C67-4225-4162-95EF-D1D829DEF49D}" type="presOf" srcId="{0FEBF54B-1B87-4C19-A988-726F5641B956}" destId="{115B9287-EB2F-4D4F-B4AC-8A5435A3281C}" srcOrd="0" destOrd="0" presId="urn:microsoft.com/office/officeart/2005/8/layout/process2"/>
    <dgm:cxn modelId="{B97F82CF-6A57-443E-A913-D40787813490}" type="presOf" srcId="{E8CFACC8-BEF4-4DB5-9AA1-C42723365C0F}" destId="{69B9FF73-A820-4752-B457-1384CA329D05}" srcOrd="0" destOrd="0" presId="urn:microsoft.com/office/officeart/2005/8/layout/process2"/>
    <dgm:cxn modelId="{169992AB-EE40-42E6-B118-6988ECDB9659}" type="presOf" srcId="{4ADA8C8A-8FBA-45D9-9EC4-9C12B1FF8400}" destId="{B0F1CF4C-4A86-4F20-8B99-B95D2F6520E4}" srcOrd="0" destOrd="0" presId="urn:microsoft.com/office/officeart/2005/8/layout/process2"/>
    <dgm:cxn modelId="{7003DFA2-4BD6-407E-B9A2-9B050E6FAA1F}" type="presOf" srcId="{4350EB5B-86B7-418F-98E5-B788A6C9ADB0}" destId="{E1B2DEC5-BB4B-45F1-AC75-80BF60B518BD}" srcOrd="1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9EB9BBB0-8146-4C21-B0BB-7F92AE57D5EC}" type="presOf" srcId="{CB70BD56-6DF1-443D-97D6-93D72A2B341A}" destId="{819D27EF-EB65-40FB-AA68-F0A1344E9E0F}" srcOrd="1" destOrd="0" presId="urn:microsoft.com/office/officeart/2005/8/layout/process2"/>
    <dgm:cxn modelId="{656A3D22-FB9B-4C7B-85B7-CDA749CF58BE}" type="presOf" srcId="{E193DC67-898E-485F-8E53-B7A8058B2A07}" destId="{6081D297-E9B7-467F-81D7-B26BC30A4D37}" srcOrd="0" destOrd="0" presId="urn:microsoft.com/office/officeart/2005/8/layout/process2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5153CC80-B3DA-4557-AC53-E2E8B5AE5782}" type="presOf" srcId="{936E56EC-540C-44B5-A484-192C3ADA944E}" destId="{E14DAA11-236C-4FC9-94E7-773A78FC3858}" srcOrd="0" destOrd="0" presId="urn:microsoft.com/office/officeart/2005/8/layout/process2"/>
    <dgm:cxn modelId="{A27F01DB-0BA4-4297-A1CB-1FCDAE59FA66}" type="presOf" srcId="{4EFC940D-F476-4161-A3C2-93FB769F823B}" destId="{7DB0C8A5-2650-4EB9-85B4-D217605FD491}" srcOrd="0" destOrd="0" presId="urn:microsoft.com/office/officeart/2005/8/layout/process2"/>
    <dgm:cxn modelId="{A1780532-FB28-44FA-B96D-772E0A67B3D0}" type="presOf" srcId="{4350EB5B-86B7-418F-98E5-B788A6C9ADB0}" destId="{FEF794E8-24CD-492D-A1DF-0AB037D57011}" srcOrd="0" destOrd="0" presId="urn:microsoft.com/office/officeart/2005/8/layout/process2"/>
    <dgm:cxn modelId="{1991CC77-4AD6-4374-9C6A-B60127768405}" type="presOf" srcId="{EA7158EE-3B69-47EC-B9C7-3979C82F314B}" destId="{A2D9217F-B30F-4B77-AFE8-6F535A3A85CE}" srcOrd="0" destOrd="0" presId="urn:microsoft.com/office/officeart/2005/8/layout/process2"/>
    <dgm:cxn modelId="{3721E7AB-FF20-45C5-9DD4-4DB8173A8D35}" type="presOf" srcId="{57E2C1D5-A87E-4310-9942-EC9434763254}" destId="{0E3151DB-F2C5-481F-B060-E0A385585BD0}" srcOrd="0" destOrd="0" presId="urn:microsoft.com/office/officeart/2005/8/layout/process2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6F4547AE-2D36-4264-9645-913989DC9E1B}" type="presOf" srcId="{EA7158EE-3B69-47EC-B9C7-3979C82F314B}" destId="{21BD0445-9D63-4CBB-8113-8F838D4495AE}" srcOrd="1" destOrd="0" presId="urn:microsoft.com/office/officeart/2005/8/layout/process2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60B2CF5F-F8FC-4AF6-99EC-1C6032F6AF73}" type="presParOf" srcId="{115B9287-EB2F-4D4F-B4AC-8A5435A3281C}" destId="{E2D4B802-F059-48F0-829F-148126AE732C}" srcOrd="0" destOrd="0" presId="urn:microsoft.com/office/officeart/2005/8/layout/process2"/>
    <dgm:cxn modelId="{E9D58906-970E-421B-8FEF-626DB46907CC}" type="presParOf" srcId="{115B9287-EB2F-4D4F-B4AC-8A5435A3281C}" destId="{A2D9217F-B30F-4B77-AFE8-6F535A3A85CE}" srcOrd="1" destOrd="0" presId="urn:microsoft.com/office/officeart/2005/8/layout/process2"/>
    <dgm:cxn modelId="{CA6CA2C0-7F45-4103-AB80-8FE8EC4C1632}" type="presParOf" srcId="{A2D9217F-B30F-4B77-AFE8-6F535A3A85CE}" destId="{21BD0445-9D63-4CBB-8113-8F838D4495AE}" srcOrd="0" destOrd="0" presId="urn:microsoft.com/office/officeart/2005/8/layout/process2"/>
    <dgm:cxn modelId="{7220BD8C-B32A-4911-A6B0-519F6529B4C6}" type="presParOf" srcId="{115B9287-EB2F-4D4F-B4AC-8A5435A3281C}" destId="{69B9FF73-A820-4752-B457-1384CA329D05}" srcOrd="2" destOrd="0" presId="urn:microsoft.com/office/officeart/2005/8/layout/process2"/>
    <dgm:cxn modelId="{789E1CFF-3010-4710-B909-E0805CD49D38}" type="presParOf" srcId="{115B9287-EB2F-4D4F-B4AC-8A5435A3281C}" destId="{E14DAA11-236C-4FC9-94E7-773A78FC3858}" srcOrd="3" destOrd="0" presId="urn:microsoft.com/office/officeart/2005/8/layout/process2"/>
    <dgm:cxn modelId="{713AC6FA-DE3B-438A-9BBE-43C60869A5E6}" type="presParOf" srcId="{E14DAA11-236C-4FC9-94E7-773A78FC3858}" destId="{6EF26A20-9EEB-4BC0-A4D6-B103A4B44486}" srcOrd="0" destOrd="0" presId="urn:microsoft.com/office/officeart/2005/8/layout/process2"/>
    <dgm:cxn modelId="{5F7B59BE-7206-4688-A64D-753337FB1E83}" type="presParOf" srcId="{115B9287-EB2F-4D4F-B4AC-8A5435A3281C}" destId="{0E3151DB-F2C5-481F-B060-E0A385585BD0}" srcOrd="4" destOrd="0" presId="urn:microsoft.com/office/officeart/2005/8/layout/process2"/>
    <dgm:cxn modelId="{4AFB4AA5-3E08-4B05-8D2D-C41F8805C2EA}" type="presParOf" srcId="{115B9287-EB2F-4D4F-B4AC-8A5435A3281C}" destId="{F36371FE-E311-47A5-B321-9DE6017181ED}" srcOrd="5" destOrd="0" presId="urn:microsoft.com/office/officeart/2005/8/layout/process2"/>
    <dgm:cxn modelId="{76CB8C07-6250-4A15-82FC-ED8D999C8D62}" type="presParOf" srcId="{F36371FE-E311-47A5-B321-9DE6017181ED}" destId="{C6FAE0C1-D91A-4699-B41A-A9759E63B96B}" srcOrd="0" destOrd="0" presId="urn:microsoft.com/office/officeart/2005/8/layout/process2"/>
    <dgm:cxn modelId="{B214D821-D1CF-4803-8542-3A58D1DAE5A3}" type="presParOf" srcId="{115B9287-EB2F-4D4F-B4AC-8A5435A3281C}" destId="{3014BB36-5BD8-4239-804D-B85517386797}" srcOrd="6" destOrd="0" presId="urn:microsoft.com/office/officeart/2005/8/layout/process2"/>
    <dgm:cxn modelId="{D7EEE4AC-FDB4-4EEA-A1F3-B204C31A72C3}" type="presParOf" srcId="{115B9287-EB2F-4D4F-B4AC-8A5435A3281C}" destId="{7A9C0E59-E7C9-4D0C-8442-AE7E63522E66}" srcOrd="7" destOrd="0" presId="urn:microsoft.com/office/officeart/2005/8/layout/process2"/>
    <dgm:cxn modelId="{1B7878A1-EE13-4BA6-953A-F144D8BAF017}" type="presParOf" srcId="{7A9C0E59-E7C9-4D0C-8442-AE7E63522E66}" destId="{819D27EF-EB65-40FB-AA68-F0A1344E9E0F}" srcOrd="0" destOrd="0" presId="urn:microsoft.com/office/officeart/2005/8/layout/process2"/>
    <dgm:cxn modelId="{69DC6DA9-C217-4318-BD7F-ECDF02239A62}" type="presParOf" srcId="{115B9287-EB2F-4D4F-B4AC-8A5435A3281C}" destId="{C266F61A-DA77-4C7E-BF87-AD4BDB8054A7}" srcOrd="8" destOrd="0" presId="urn:microsoft.com/office/officeart/2005/8/layout/process2"/>
    <dgm:cxn modelId="{6513386A-8EFC-4244-852A-2474E552EA64}" type="presParOf" srcId="{115B9287-EB2F-4D4F-B4AC-8A5435A3281C}" destId="{6081D297-E9B7-467F-81D7-B26BC30A4D37}" srcOrd="9" destOrd="0" presId="urn:microsoft.com/office/officeart/2005/8/layout/process2"/>
    <dgm:cxn modelId="{EEE95B6C-DECA-4848-AD9F-61C1888E8CB0}" type="presParOf" srcId="{6081D297-E9B7-467F-81D7-B26BC30A4D37}" destId="{4FEF193A-9B22-4C24-A21E-B569389DAC24}" srcOrd="0" destOrd="0" presId="urn:microsoft.com/office/officeart/2005/8/layout/process2"/>
    <dgm:cxn modelId="{A658C266-7F20-430B-A9B4-F19F86DD8199}" type="presParOf" srcId="{115B9287-EB2F-4D4F-B4AC-8A5435A3281C}" destId="{B0F1CF4C-4A86-4F20-8B99-B95D2F6520E4}" srcOrd="10" destOrd="0" presId="urn:microsoft.com/office/officeart/2005/8/layout/process2"/>
    <dgm:cxn modelId="{1E1CE2CF-FB04-4F30-B4BF-84E63C416855}" type="presParOf" srcId="{115B9287-EB2F-4D4F-B4AC-8A5435A3281C}" destId="{FEF794E8-24CD-492D-A1DF-0AB037D57011}" srcOrd="11" destOrd="0" presId="urn:microsoft.com/office/officeart/2005/8/layout/process2"/>
    <dgm:cxn modelId="{F428532D-42CC-4D57-8257-50939DE926AC}" type="presParOf" srcId="{FEF794E8-24CD-492D-A1DF-0AB037D57011}" destId="{E1B2DEC5-BB4B-45F1-AC75-80BF60B518BD}" srcOrd="0" destOrd="0" presId="urn:microsoft.com/office/officeart/2005/8/layout/process2"/>
    <dgm:cxn modelId="{3699FCF4-B44C-44BA-B3D2-EA5407A1536A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Methodology</a:t>
          </a:r>
          <a:endParaRPr lang="en-US" dirty="0">
            <a:solidFill>
              <a:schemeClr val="bg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Screening PTSD</a:t>
          </a:r>
          <a:endParaRPr lang="en-US" dirty="0">
            <a:solidFill>
              <a:schemeClr val="tx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8404DD-3B0A-426B-B8D4-50AD0B9168CC}" type="presOf" srcId="{EA7158EE-3B69-47EC-B9C7-3979C82F314B}" destId="{21BD0445-9D63-4CBB-8113-8F838D4495AE}" srcOrd="1" destOrd="0" presId="urn:microsoft.com/office/officeart/2005/8/layout/process2"/>
    <dgm:cxn modelId="{ECC7B480-CEBE-432E-A6B5-73FFCF5E9CDE}" type="presOf" srcId="{936E56EC-540C-44B5-A484-192C3ADA944E}" destId="{6EF26A20-9EEB-4BC0-A4D6-B103A4B44486}" srcOrd="1" destOrd="0" presId="urn:microsoft.com/office/officeart/2005/8/layout/process2"/>
    <dgm:cxn modelId="{0F8365DA-C0C2-4778-8CBC-B7B092CB5B17}" type="presOf" srcId="{CB70BD56-6DF1-443D-97D6-93D72A2B341A}" destId="{819D27EF-EB65-40FB-AA68-F0A1344E9E0F}" srcOrd="1" destOrd="0" presId="urn:microsoft.com/office/officeart/2005/8/layout/process2"/>
    <dgm:cxn modelId="{F189211F-B307-40E1-9746-595CF2A034AF}" type="presOf" srcId="{4ADA8C8A-8FBA-45D9-9EC4-9C12B1FF8400}" destId="{B0F1CF4C-4A86-4F20-8B99-B95D2F6520E4}" srcOrd="0" destOrd="0" presId="urn:microsoft.com/office/officeart/2005/8/layout/process2"/>
    <dgm:cxn modelId="{5003491C-CE8B-446E-816C-C530FCCF17D9}" type="presOf" srcId="{4EFC940D-F476-4161-A3C2-93FB769F823B}" destId="{7DB0C8A5-2650-4EB9-85B4-D217605FD491}" srcOrd="0" destOrd="0" presId="urn:microsoft.com/office/officeart/2005/8/layout/process2"/>
    <dgm:cxn modelId="{46174F99-4CFF-4E9A-83BF-1C3E537BCE44}" type="presOf" srcId="{0FEBF54B-1B87-4C19-A988-726F5641B956}" destId="{115B9287-EB2F-4D4F-B4AC-8A5435A3281C}" srcOrd="0" destOrd="0" presId="urn:microsoft.com/office/officeart/2005/8/layout/process2"/>
    <dgm:cxn modelId="{F0B13F6E-ED5F-473B-A3E7-A7F70533171C}" type="presOf" srcId="{4350EB5B-86B7-418F-98E5-B788A6C9ADB0}" destId="{FEF794E8-24CD-492D-A1DF-0AB037D57011}" srcOrd="0" destOrd="0" presId="urn:microsoft.com/office/officeart/2005/8/layout/process2"/>
    <dgm:cxn modelId="{93E75C79-B380-4E26-9C91-50A7E5823F7C}" type="presOf" srcId="{4350EB5B-86B7-418F-98E5-B788A6C9ADB0}" destId="{E1B2DEC5-BB4B-45F1-AC75-80BF60B518BD}" srcOrd="1" destOrd="0" presId="urn:microsoft.com/office/officeart/2005/8/layout/process2"/>
    <dgm:cxn modelId="{AD949568-9FE7-4737-A2E0-57A1B7E8874C}" type="presOf" srcId="{E193DC67-898E-485F-8E53-B7A8058B2A07}" destId="{4FEF193A-9B22-4C24-A21E-B569389DAC24}" srcOrd="1" destOrd="0" presId="urn:microsoft.com/office/officeart/2005/8/layout/process2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AE9E27D1-B7D2-413E-96D3-2F37AE0099C9}" type="presOf" srcId="{DEBB30EF-18A3-465C-8551-8E07ABF627E9}" destId="{E2D4B802-F059-48F0-829F-148126AE732C}" srcOrd="0" destOrd="0" presId="urn:microsoft.com/office/officeart/2005/8/layout/process2"/>
    <dgm:cxn modelId="{276957F2-9CAD-42CD-8C60-3428CFDF2D1C}" type="presOf" srcId="{0742F5FB-496C-457D-9A4D-3462828089FA}" destId="{C266F61A-DA77-4C7E-BF87-AD4BDB8054A7}" srcOrd="0" destOrd="0" presId="urn:microsoft.com/office/officeart/2005/8/layout/process2"/>
    <dgm:cxn modelId="{68E23F37-B8AF-4463-AF68-C8BF58D97762}" type="presOf" srcId="{57E2C1D5-A87E-4310-9942-EC9434763254}" destId="{0E3151DB-F2C5-481F-B060-E0A385585BD0}" srcOrd="0" destOrd="0" presId="urn:microsoft.com/office/officeart/2005/8/layout/process2"/>
    <dgm:cxn modelId="{30651B2B-E226-4E22-B08D-213CA7E21747}" type="presOf" srcId="{EA7158EE-3B69-47EC-B9C7-3979C82F314B}" destId="{A2D9217F-B30F-4B77-AFE8-6F535A3A85CE}" srcOrd="0" destOrd="0" presId="urn:microsoft.com/office/officeart/2005/8/layout/process2"/>
    <dgm:cxn modelId="{29208435-42E8-4F8A-9DB6-F7C866304F6F}" type="presOf" srcId="{CB70BD56-6DF1-443D-97D6-93D72A2B341A}" destId="{7A9C0E59-E7C9-4D0C-8442-AE7E63522E66}" srcOrd="0" destOrd="0" presId="urn:microsoft.com/office/officeart/2005/8/layout/process2"/>
    <dgm:cxn modelId="{088E1F9E-A5CA-4C53-AAAA-664F14A6F0EA}" type="presOf" srcId="{936E56EC-540C-44B5-A484-192C3ADA944E}" destId="{E14DAA11-236C-4FC9-94E7-773A78FC3858}" srcOrd="0" destOrd="0" presId="urn:microsoft.com/office/officeart/2005/8/layout/process2"/>
    <dgm:cxn modelId="{FB8D2363-DB5F-4AD3-8EF3-EF812A4751BE}" type="presOf" srcId="{E193DC67-898E-485F-8E53-B7A8058B2A07}" destId="{6081D297-E9B7-467F-81D7-B26BC30A4D37}" srcOrd="0" destOrd="0" presId="urn:microsoft.com/office/officeart/2005/8/layout/process2"/>
    <dgm:cxn modelId="{D54B04D5-DA2D-4228-BD9D-EB9F6501DB6B}" type="presOf" srcId="{58CE4299-EB70-4F9E-BBA0-4F383DE3EE0E}" destId="{F36371FE-E311-47A5-B321-9DE6017181ED}" srcOrd="0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AEEC707D-78A3-4824-9F55-EFDAD1DF4A21}" type="presOf" srcId="{58CE4299-EB70-4F9E-BBA0-4F383DE3EE0E}" destId="{C6FAE0C1-D91A-4699-B41A-A9759E63B96B}" srcOrd="1" destOrd="0" presId="urn:microsoft.com/office/officeart/2005/8/layout/process2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E40E9460-A57E-4D9C-A18F-41A74900B138}" type="presOf" srcId="{E8CFACC8-BEF4-4DB5-9AA1-C42723365C0F}" destId="{69B9FF73-A820-4752-B457-1384CA329D05}" srcOrd="0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6AD6B52E-00E2-426B-882D-2F224AA410FC}" type="presOf" srcId="{7718BA61-BDA3-4E28-BD27-F9826E9F5A61}" destId="{3014BB36-5BD8-4239-804D-B85517386797}" srcOrd="0" destOrd="0" presId="urn:microsoft.com/office/officeart/2005/8/layout/process2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D42A3FF1-C1C6-42E0-9D53-79FAA0EEC5F1}" type="presParOf" srcId="{115B9287-EB2F-4D4F-B4AC-8A5435A3281C}" destId="{E2D4B802-F059-48F0-829F-148126AE732C}" srcOrd="0" destOrd="0" presId="urn:microsoft.com/office/officeart/2005/8/layout/process2"/>
    <dgm:cxn modelId="{A2E38280-978E-47B8-8F25-60AE90CCC73F}" type="presParOf" srcId="{115B9287-EB2F-4D4F-B4AC-8A5435A3281C}" destId="{A2D9217F-B30F-4B77-AFE8-6F535A3A85CE}" srcOrd="1" destOrd="0" presId="urn:microsoft.com/office/officeart/2005/8/layout/process2"/>
    <dgm:cxn modelId="{64E147EF-6F32-42AA-9C32-E38DE7D7062C}" type="presParOf" srcId="{A2D9217F-B30F-4B77-AFE8-6F535A3A85CE}" destId="{21BD0445-9D63-4CBB-8113-8F838D4495AE}" srcOrd="0" destOrd="0" presId="urn:microsoft.com/office/officeart/2005/8/layout/process2"/>
    <dgm:cxn modelId="{43286A7A-0718-4FD9-BF37-22FEE7422396}" type="presParOf" srcId="{115B9287-EB2F-4D4F-B4AC-8A5435A3281C}" destId="{69B9FF73-A820-4752-B457-1384CA329D05}" srcOrd="2" destOrd="0" presId="urn:microsoft.com/office/officeart/2005/8/layout/process2"/>
    <dgm:cxn modelId="{D6AAFACC-943B-45A9-947A-36FD9E8FCBD0}" type="presParOf" srcId="{115B9287-EB2F-4D4F-B4AC-8A5435A3281C}" destId="{E14DAA11-236C-4FC9-94E7-773A78FC3858}" srcOrd="3" destOrd="0" presId="urn:microsoft.com/office/officeart/2005/8/layout/process2"/>
    <dgm:cxn modelId="{BDB2B73A-33BE-4276-BD41-8719B00BC061}" type="presParOf" srcId="{E14DAA11-236C-4FC9-94E7-773A78FC3858}" destId="{6EF26A20-9EEB-4BC0-A4D6-B103A4B44486}" srcOrd="0" destOrd="0" presId="urn:microsoft.com/office/officeart/2005/8/layout/process2"/>
    <dgm:cxn modelId="{09ECFD31-69E7-438A-B048-2D4EEBFDE636}" type="presParOf" srcId="{115B9287-EB2F-4D4F-B4AC-8A5435A3281C}" destId="{0E3151DB-F2C5-481F-B060-E0A385585BD0}" srcOrd="4" destOrd="0" presId="urn:microsoft.com/office/officeart/2005/8/layout/process2"/>
    <dgm:cxn modelId="{4A5A5F93-4616-4860-A7CD-F3FDFEF58FD8}" type="presParOf" srcId="{115B9287-EB2F-4D4F-B4AC-8A5435A3281C}" destId="{F36371FE-E311-47A5-B321-9DE6017181ED}" srcOrd="5" destOrd="0" presId="urn:microsoft.com/office/officeart/2005/8/layout/process2"/>
    <dgm:cxn modelId="{EF08F003-760A-473A-9777-4230232F02DC}" type="presParOf" srcId="{F36371FE-E311-47A5-B321-9DE6017181ED}" destId="{C6FAE0C1-D91A-4699-B41A-A9759E63B96B}" srcOrd="0" destOrd="0" presId="urn:microsoft.com/office/officeart/2005/8/layout/process2"/>
    <dgm:cxn modelId="{68979996-695A-490A-BFE4-7421C621C926}" type="presParOf" srcId="{115B9287-EB2F-4D4F-B4AC-8A5435A3281C}" destId="{3014BB36-5BD8-4239-804D-B85517386797}" srcOrd="6" destOrd="0" presId="urn:microsoft.com/office/officeart/2005/8/layout/process2"/>
    <dgm:cxn modelId="{063FEC08-4E49-40EA-A697-78084AAD9B85}" type="presParOf" srcId="{115B9287-EB2F-4D4F-B4AC-8A5435A3281C}" destId="{7A9C0E59-E7C9-4D0C-8442-AE7E63522E66}" srcOrd="7" destOrd="0" presId="urn:microsoft.com/office/officeart/2005/8/layout/process2"/>
    <dgm:cxn modelId="{399B384C-FBF4-4EAE-87ED-51EBCA9D31DC}" type="presParOf" srcId="{7A9C0E59-E7C9-4D0C-8442-AE7E63522E66}" destId="{819D27EF-EB65-40FB-AA68-F0A1344E9E0F}" srcOrd="0" destOrd="0" presId="urn:microsoft.com/office/officeart/2005/8/layout/process2"/>
    <dgm:cxn modelId="{60099FFC-44DE-4D14-BC75-5FACAAC78A8E}" type="presParOf" srcId="{115B9287-EB2F-4D4F-B4AC-8A5435A3281C}" destId="{C266F61A-DA77-4C7E-BF87-AD4BDB8054A7}" srcOrd="8" destOrd="0" presId="urn:microsoft.com/office/officeart/2005/8/layout/process2"/>
    <dgm:cxn modelId="{0C88D7AB-870F-42D2-AE73-52D234B46907}" type="presParOf" srcId="{115B9287-EB2F-4D4F-B4AC-8A5435A3281C}" destId="{6081D297-E9B7-467F-81D7-B26BC30A4D37}" srcOrd="9" destOrd="0" presId="urn:microsoft.com/office/officeart/2005/8/layout/process2"/>
    <dgm:cxn modelId="{C264F03B-3343-4D8E-835E-232665B0C77D}" type="presParOf" srcId="{6081D297-E9B7-467F-81D7-B26BC30A4D37}" destId="{4FEF193A-9B22-4C24-A21E-B569389DAC24}" srcOrd="0" destOrd="0" presId="urn:microsoft.com/office/officeart/2005/8/layout/process2"/>
    <dgm:cxn modelId="{1CB8D959-ABA5-420B-9CA8-6D1D61C810B7}" type="presParOf" srcId="{115B9287-EB2F-4D4F-B4AC-8A5435A3281C}" destId="{B0F1CF4C-4A86-4F20-8B99-B95D2F6520E4}" srcOrd="10" destOrd="0" presId="urn:microsoft.com/office/officeart/2005/8/layout/process2"/>
    <dgm:cxn modelId="{995B9BDF-3FB6-4AEE-9782-191A670F915C}" type="presParOf" srcId="{115B9287-EB2F-4D4F-B4AC-8A5435A3281C}" destId="{FEF794E8-24CD-492D-A1DF-0AB037D57011}" srcOrd="11" destOrd="0" presId="urn:microsoft.com/office/officeart/2005/8/layout/process2"/>
    <dgm:cxn modelId="{7A73A80A-07FF-496A-887C-18D98C25CAB5}" type="presParOf" srcId="{FEF794E8-24CD-492D-A1DF-0AB037D57011}" destId="{E1B2DEC5-BB4B-45F1-AC75-80BF60B518BD}" srcOrd="0" destOrd="0" presId="urn:microsoft.com/office/officeart/2005/8/layout/process2"/>
    <dgm:cxn modelId="{2433E31D-92DF-453C-9EA0-387ACE80483D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Methodology</a:t>
          </a:r>
          <a:endParaRPr lang="en-US" dirty="0">
            <a:solidFill>
              <a:schemeClr val="tx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Screening PTSD</a:t>
          </a:r>
          <a:endParaRPr lang="en-US" dirty="0">
            <a:solidFill>
              <a:schemeClr val="bg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226130-2F6A-47C5-BEE6-3827B1A5B660}" type="presOf" srcId="{DEBB30EF-18A3-465C-8551-8E07ABF627E9}" destId="{E2D4B802-F059-48F0-829F-148126AE732C}" srcOrd="0" destOrd="0" presId="urn:microsoft.com/office/officeart/2005/8/layout/process2"/>
    <dgm:cxn modelId="{7442495D-4543-45AA-ADDB-0B4EA457D70E}" type="presOf" srcId="{E193DC67-898E-485F-8E53-B7A8058B2A07}" destId="{4FEF193A-9B22-4C24-A21E-B569389DAC24}" srcOrd="1" destOrd="0" presId="urn:microsoft.com/office/officeart/2005/8/layout/process2"/>
    <dgm:cxn modelId="{72DD9DFB-6870-43FD-9F4C-EE97086DBF34}" type="presOf" srcId="{936E56EC-540C-44B5-A484-192C3ADA944E}" destId="{6EF26A20-9EEB-4BC0-A4D6-B103A4B44486}" srcOrd="1" destOrd="0" presId="urn:microsoft.com/office/officeart/2005/8/layout/process2"/>
    <dgm:cxn modelId="{7F18A871-CAED-4CD5-AA30-073373B9BC06}" type="presOf" srcId="{CB70BD56-6DF1-443D-97D6-93D72A2B341A}" destId="{7A9C0E59-E7C9-4D0C-8442-AE7E63522E66}" srcOrd="0" destOrd="0" presId="urn:microsoft.com/office/officeart/2005/8/layout/process2"/>
    <dgm:cxn modelId="{8AA7BC69-7287-4AA1-9F1E-5B4675073E73}" type="presOf" srcId="{4350EB5B-86B7-418F-98E5-B788A6C9ADB0}" destId="{FEF794E8-24CD-492D-A1DF-0AB037D57011}" srcOrd="0" destOrd="0" presId="urn:microsoft.com/office/officeart/2005/8/layout/process2"/>
    <dgm:cxn modelId="{BF632A25-44BF-4C05-9814-9231AB0C1912}" type="presOf" srcId="{4350EB5B-86B7-418F-98E5-B788A6C9ADB0}" destId="{E1B2DEC5-BB4B-45F1-AC75-80BF60B518BD}" srcOrd="1" destOrd="0" presId="urn:microsoft.com/office/officeart/2005/8/layout/process2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5E83BDB4-D93B-4CB6-9B81-F2E1A8F2C9A4}" type="presOf" srcId="{58CE4299-EB70-4F9E-BBA0-4F383DE3EE0E}" destId="{C6FAE0C1-D91A-4699-B41A-A9759E63B96B}" srcOrd="1" destOrd="0" presId="urn:microsoft.com/office/officeart/2005/8/layout/process2"/>
    <dgm:cxn modelId="{DD67E153-3E74-4F69-9A8D-1DBF2BF17447}" type="presOf" srcId="{E8CFACC8-BEF4-4DB5-9AA1-C42723365C0F}" destId="{69B9FF73-A820-4752-B457-1384CA329D05}" srcOrd="0" destOrd="0" presId="urn:microsoft.com/office/officeart/2005/8/layout/process2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42547B1D-C5B3-4D0D-AB6A-95D25E6D1403}" type="presOf" srcId="{E193DC67-898E-485F-8E53-B7A8058B2A07}" destId="{6081D297-E9B7-467F-81D7-B26BC30A4D37}" srcOrd="0" destOrd="0" presId="urn:microsoft.com/office/officeart/2005/8/layout/process2"/>
    <dgm:cxn modelId="{F8967601-21FA-4C40-8168-112C8D9E0940}" type="presOf" srcId="{0742F5FB-496C-457D-9A4D-3462828089FA}" destId="{C266F61A-DA77-4C7E-BF87-AD4BDB8054A7}" srcOrd="0" destOrd="0" presId="urn:microsoft.com/office/officeart/2005/8/layout/process2"/>
    <dgm:cxn modelId="{512DFF87-278E-4EF8-95B0-BAFD200603DF}" type="presOf" srcId="{58CE4299-EB70-4F9E-BBA0-4F383DE3EE0E}" destId="{F36371FE-E311-47A5-B321-9DE6017181ED}" srcOrd="0" destOrd="0" presId="urn:microsoft.com/office/officeart/2005/8/layout/process2"/>
    <dgm:cxn modelId="{9B74B298-4AEA-4DF6-929C-ED844BEA126F}" type="presOf" srcId="{EA7158EE-3B69-47EC-B9C7-3979C82F314B}" destId="{21BD0445-9D63-4CBB-8113-8F838D4495AE}" srcOrd="1" destOrd="0" presId="urn:microsoft.com/office/officeart/2005/8/layout/process2"/>
    <dgm:cxn modelId="{2C4A8279-A9C8-41F0-9BD9-DE41EC7DEB51}" type="presOf" srcId="{EA7158EE-3B69-47EC-B9C7-3979C82F314B}" destId="{A2D9217F-B30F-4B77-AFE8-6F535A3A85CE}" srcOrd="0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F299AEDE-85F3-43D0-B915-EAE411879FD3}" type="presOf" srcId="{936E56EC-540C-44B5-A484-192C3ADA944E}" destId="{E14DAA11-236C-4FC9-94E7-773A78FC3858}" srcOrd="0" destOrd="0" presId="urn:microsoft.com/office/officeart/2005/8/layout/process2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9EB3705A-C01F-4BE9-87B1-F33BB6450119}" type="presOf" srcId="{7718BA61-BDA3-4E28-BD27-F9826E9F5A61}" destId="{3014BB36-5BD8-4239-804D-B85517386797}" srcOrd="0" destOrd="0" presId="urn:microsoft.com/office/officeart/2005/8/layout/process2"/>
    <dgm:cxn modelId="{E19493BC-6EE8-4F4C-8F6D-8C2711A9FD07}" type="presOf" srcId="{0FEBF54B-1B87-4C19-A988-726F5641B956}" destId="{115B9287-EB2F-4D4F-B4AC-8A5435A3281C}" srcOrd="0" destOrd="0" presId="urn:microsoft.com/office/officeart/2005/8/layout/process2"/>
    <dgm:cxn modelId="{AA2FF0FB-7710-4C69-B91D-51D752FC439A}" type="presOf" srcId="{4EFC940D-F476-4161-A3C2-93FB769F823B}" destId="{7DB0C8A5-2650-4EB9-85B4-D217605FD491}" srcOrd="0" destOrd="0" presId="urn:microsoft.com/office/officeart/2005/8/layout/process2"/>
    <dgm:cxn modelId="{A57CC79F-B01E-4462-A8BF-31723249231B}" type="presOf" srcId="{57E2C1D5-A87E-4310-9942-EC9434763254}" destId="{0E3151DB-F2C5-481F-B060-E0A385585BD0}" srcOrd="0" destOrd="0" presId="urn:microsoft.com/office/officeart/2005/8/layout/process2"/>
    <dgm:cxn modelId="{CBB4FC35-7172-4D54-9938-00DC4A7DC6C1}" type="presOf" srcId="{CB70BD56-6DF1-443D-97D6-93D72A2B341A}" destId="{819D27EF-EB65-40FB-AA68-F0A1344E9E0F}" srcOrd="1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B1F55D2F-4BFF-4C2C-9642-A82912289FE8}" type="presOf" srcId="{4ADA8C8A-8FBA-45D9-9EC4-9C12B1FF8400}" destId="{B0F1CF4C-4A86-4F20-8B99-B95D2F6520E4}" srcOrd="0" destOrd="0" presId="urn:microsoft.com/office/officeart/2005/8/layout/process2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7F653616-8CEE-4803-82E6-0B0A84EAFC10}" type="presParOf" srcId="{115B9287-EB2F-4D4F-B4AC-8A5435A3281C}" destId="{E2D4B802-F059-48F0-829F-148126AE732C}" srcOrd="0" destOrd="0" presId="urn:microsoft.com/office/officeart/2005/8/layout/process2"/>
    <dgm:cxn modelId="{589E8A20-7F0F-4BCE-8595-2ACE93D2C360}" type="presParOf" srcId="{115B9287-EB2F-4D4F-B4AC-8A5435A3281C}" destId="{A2D9217F-B30F-4B77-AFE8-6F535A3A85CE}" srcOrd="1" destOrd="0" presId="urn:microsoft.com/office/officeart/2005/8/layout/process2"/>
    <dgm:cxn modelId="{572F44F3-09A2-4072-A58B-35ADDB97255F}" type="presParOf" srcId="{A2D9217F-B30F-4B77-AFE8-6F535A3A85CE}" destId="{21BD0445-9D63-4CBB-8113-8F838D4495AE}" srcOrd="0" destOrd="0" presId="urn:microsoft.com/office/officeart/2005/8/layout/process2"/>
    <dgm:cxn modelId="{D31C3B61-2511-4050-8C3E-2D122C298FF7}" type="presParOf" srcId="{115B9287-EB2F-4D4F-B4AC-8A5435A3281C}" destId="{69B9FF73-A820-4752-B457-1384CA329D05}" srcOrd="2" destOrd="0" presId="urn:microsoft.com/office/officeart/2005/8/layout/process2"/>
    <dgm:cxn modelId="{4FA78E5A-7616-4918-8588-60307E4AC0C8}" type="presParOf" srcId="{115B9287-EB2F-4D4F-B4AC-8A5435A3281C}" destId="{E14DAA11-236C-4FC9-94E7-773A78FC3858}" srcOrd="3" destOrd="0" presId="urn:microsoft.com/office/officeart/2005/8/layout/process2"/>
    <dgm:cxn modelId="{A4311E29-3CBF-48E8-9650-736D5D69B9E1}" type="presParOf" srcId="{E14DAA11-236C-4FC9-94E7-773A78FC3858}" destId="{6EF26A20-9EEB-4BC0-A4D6-B103A4B44486}" srcOrd="0" destOrd="0" presId="urn:microsoft.com/office/officeart/2005/8/layout/process2"/>
    <dgm:cxn modelId="{3B62B562-8B15-4F8B-B4A8-FDC083694638}" type="presParOf" srcId="{115B9287-EB2F-4D4F-B4AC-8A5435A3281C}" destId="{0E3151DB-F2C5-481F-B060-E0A385585BD0}" srcOrd="4" destOrd="0" presId="urn:microsoft.com/office/officeart/2005/8/layout/process2"/>
    <dgm:cxn modelId="{DE949934-A04C-4A98-861C-0E87B442AB8F}" type="presParOf" srcId="{115B9287-EB2F-4D4F-B4AC-8A5435A3281C}" destId="{F36371FE-E311-47A5-B321-9DE6017181ED}" srcOrd="5" destOrd="0" presId="urn:microsoft.com/office/officeart/2005/8/layout/process2"/>
    <dgm:cxn modelId="{98F0C0A1-F616-4600-841B-536F3E23ABFC}" type="presParOf" srcId="{F36371FE-E311-47A5-B321-9DE6017181ED}" destId="{C6FAE0C1-D91A-4699-B41A-A9759E63B96B}" srcOrd="0" destOrd="0" presId="urn:microsoft.com/office/officeart/2005/8/layout/process2"/>
    <dgm:cxn modelId="{8D1E4028-F4F6-48E8-A0B5-0E68EE03973E}" type="presParOf" srcId="{115B9287-EB2F-4D4F-B4AC-8A5435A3281C}" destId="{3014BB36-5BD8-4239-804D-B85517386797}" srcOrd="6" destOrd="0" presId="urn:microsoft.com/office/officeart/2005/8/layout/process2"/>
    <dgm:cxn modelId="{8A4E4C39-D86A-4C26-B2A3-573541DDB07C}" type="presParOf" srcId="{115B9287-EB2F-4D4F-B4AC-8A5435A3281C}" destId="{7A9C0E59-E7C9-4D0C-8442-AE7E63522E66}" srcOrd="7" destOrd="0" presId="urn:microsoft.com/office/officeart/2005/8/layout/process2"/>
    <dgm:cxn modelId="{EE8AD045-9360-4E91-9677-505332FDEB5A}" type="presParOf" srcId="{7A9C0E59-E7C9-4D0C-8442-AE7E63522E66}" destId="{819D27EF-EB65-40FB-AA68-F0A1344E9E0F}" srcOrd="0" destOrd="0" presId="urn:microsoft.com/office/officeart/2005/8/layout/process2"/>
    <dgm:cxn modelId="{E8D7E9C8-CBAC-456C-978F-D23C83FF5048}" type="presParOf" srcId="{115B9287-EB2F-4D4F-B4AC-8A5435A3281C}" destId="{C266F61A-DA77-4C7E-BF87-AD4BDB8054A7}" srcOrd="8" destOrd="0" presId="urn:microsoft.com/office/officeart/2005/8/layout/process2"/>
    <dgm:cxn modelId="{23F93EDE-231F-4B9A-B108-DEF234CEED84}" type="presParOf" srcId="{115B9287-EB2F-4D4F-B4AC-8A5435A3281C}" destId="{6081D297-E9B7-467F-81D7-B26BC30A4D37}" srcOrd="9" destOrd="0" presId="urn:microsoft.com/office/officeart/2005/8/layout/process2"/>
    <dgm:cxn modelId="{A153ACD2-C611-4C69-AD4A-E0268291F47C}" type="presParOf" srcId="{6081D297-E9B7-467F-81D7-B26BC30A4D37}" destId="{4FEF193A-9B22-4C24-A21E-B569389DAC24}" srcOrd="0" destOrd="0" presId="urn:microsoft.com/office/officeart/2005/8/layout/process2"/>
    <dgm:cxn modelId="{BAAF9DDE-CE7E-463E-91A4-5DAEAC436072}" type="presParOf" srcId="{115B9287-EB2F-4D4F-B4AC-8A5435A3281C}" destId="{B0F1CF4C-4A86-4F20-8B99-B95D2F6520E4}" srcOrd="10" destOrd="0" presId="urn:microsoft.com/office/officeart/2005/8/layout/process2"/>
    <dgm:cxn modelId="{1A0FCFE5-F9FA-475E-B1BD-5B2D11D65F97}" type="presParOf" srcId="{115B9287-EB2F-4D4F-B4AC-8A5435A3281C}" destId="{FEF794E8-24CD-492D-A1DF-0AB037D57011}" srcOrd="11" destOrd="0" presId="urn:microsoft.com/office/officeart/2005/8/layout/process2"/>
    <dgm:cxn modelId="{07B7C0FB-724A-4E6D-B04E-78B38807CB58}" type="presParOf" srcId="{FEF794E8-24CD-492D-A1DF-0AB037D57011}" destId="{E1B2DEC5-BB4B-45F1-AC75-80BF60B518BD}" srcOrd="0" destOrd="0" presId="urn:microsoft.com/office/officeart/2005/8/layout/process2"/>
    <dgm:cxn modelId="{D6632255-25BD-40C9-9C90-3F024CB3B18E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EBF54B-1B87-4C19-A988-726F5641B95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EBB30EF-18A3-465C-8551-8E07ABF627E9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Free-Hand Sketching</a:t>
          </a:r>
          <a:endParaRPr lang="en-US" dirty="0">
            <a:solidFill>
              <a:schemeClr val="tx1"/>
            </a:solidFill>
          </a:endParaRPr>
        </a:p>
      </dgm:t>
    </dgm:pt>
    <dgm:pt modelId="{C5A6ECC8-2172-48C3-9747-BF423B81ECD1}" type="parTrans" cxnId="{5A375FD1-FA6D-4D84-8D87-6831665584D0}">
      <dgm:prSet/>
      <dgm:spPr/>
      <dgm:t>
        <a:bodyPr/>
        <a:lstStyle/>
        <a:p>
          <a:endParaRPr lang="en-US"/>
        </a:p>
      </dgm:t>
    </dgm:pt>
    <dgm:pt modelId="{EA7158EE-3B69-47EC-B9C7-3979C82F314B}" type="sibTrans" cxnId="{5A375FD1-FA6D-4D84-8D87-6831665584D0}">
      <dgm:prSet/>
      <dgm:spPr/>
      <dgm:t>
        <a:bodyPr/>
        <a:lstStyle/>
        <a:p>
          <a:endParaRPr lang="en-US"/>
        </a:p>
      </dgm:t>
    </dgm:pt>
    <dgm:pt modelId="{E8CFACC8-BEF4-4DB5-9AA1-C42723365C0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Trauma &amp; PTSD</a:t>
          </a:r>
          <a:endParaRPr lang="en-US" dirty="0">
            <a:solidFill>
              <a:schemeClr val="tx1"/>
            </a:solidFill>
          </a:endParaRPr>
        </a:p>
      </dgm:t>
    </dgm:pt>
    <dgm:pt modelId="{F22A15E0-6B71-4FAA-8864-D39A0E3E49CB}" type="parTrans" cxnId="{4EC2F4D3-A48B-4DC7-84F5-DDC8BEA97003}">
      <dgm:prSet/>
      <dgm:spPr/>
      <dgm:t>
        <a:bodyPr/>
        <a:lstStyle/>
        <a:p>
          <a:endParaRPr lang="en-US"/>
        </a:p>
      </dgm:t>
    </dgm:pt>
    <dgm:pt modelId="{936E56EC-540C-44B5-A484-192C3ADA944E}" type="sibTrans" cxnId="{4EC2F4D3-A48B-4DC7-84F5-DDC8BEA97003}">
      <dgm:prSet/>
      <dgm:spPr/>
      <dgm:t>
        <a:bodyPr/>
        <a:lstStyle/>
        <a:p>
          <a:endParaRPr lang="en-US"/>
        </a:p>
      </dgm:t>
    </dgm:pt>
    <dgm:pt modelId="{57E2C1D5-A87E-4310-9942-EC943476325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Research Question</a:t>
          </a:r>
          <a:endParaRPr lang="en-US" dirty="0">
            <a:solidFill>
              <a:schemeClr val="tx1"/>
            </a:solidFill>
          </a:endParaRPr>
        </a:p>
      </dgm:t>
    </dgm:pt>
    <dgm:pt modelId="{9BD5AF3D-E184-448C-BF56-D593AB43B591}" type="parTrans" cxnId="{2B3379A1-5887-4D28-99FF-05D9D2B0F26A}">
      <dgm:prSet/>
      <dgm:spPr/>
      <dgm:t>
        <a:bodyPr/>
        <a:lstStyle/>
        <a:p>
          <a:endParaRPr lang="en-US"/>
        </a:p>
      </dgm:t>
    </dgm:pt>
    <dgm:pt modelId="{58CE4299-EB70-4F9E-BBA0-4F383DE3EE0E}" type="sibTrans" cxnId="{2B3379A1-5887-4D28-99FF-05D9D2B0F26A}">
      <dgm:prSet/>
      <dgm:spPr/>
      <dgm:t>
        <a:bodyPr/>
        <a:lstStyle/>
        <a:p>
          <a:endParaRPr lang="en-US"/>
        </a:p>
      </dgm:t>
    </dgm:pt>
    <dgm:pt modelId="{7718BA61-BDA3-4E28-BD27-F9826E9F5A6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Methodology</a:t>
          </a:r>
          <a:endParaRPr lang="en-US" dirty="0">
            <a:solidFill>
              <a:schemeClr val="tx1"/>
            </a:solidFill>
          </a:endParaRPr>
        </a:p>
      </dgm:t>
    </dgm:pt>
    <dgm:pt modelId="{662D943E-8DA3-482E-9449-58DFF9F9B26C}" type="parTrans" cxnId="{1DF0A8EB-A3B6-42D9-8383-DBEFBB2A6600}">
      <dgm:prSet/>
      <dgm:spPr/>
      <dgm:t>
        <a:bodyPr/>
        <a:lstStyle/>
        <a:p>
          <a:endParaRPr lang="en-US"/>
        </a:p>
      </dgm:t>
    </dgm:pt>
    <dgm:pt modelId="{CB70BD56-6DF1-443D-97D6-93D72A2B341A}" type="sibTrans" cxnId="{1DF0A8EB-A3B6-42D9-8383-DBEFBB2A6600}">
      <dgm:prSet/>
      <dgm:spPr/>
      <dgm:t>
        <a:bodyPr/>
        <a:lstStyle/>
        <a:p>
          <a:endParaRPr lang="en-US"/>
        </a:p>
      </dgm:t>
    </dgm:pt>
    <dgm:pt modelId="{0742F5FB-496C-457D-9A4D-3462828089F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Screening PTSD</a:t>
          </a:r>
          <a:endParaRPr lang="en-US" dirty="0">
            <a:solidFill>
              <a:schemeClr val="bg1"/>
            </a:solidFill>
          </a:endParaRPr>
        </a:p>
      </dgm:t>
    </dgm:pt>
    <dgm:pt modelId="{2A0BA540-EC0C-405F-A444-C5A45179E3F8}" type="parTrans" cxnId="{76869C9B-6A11-46D8-B2C3-BDB148D0EBB4}">
      <dgm:prSet/>
      <dgm:spPr/>
      <dgm:t>
        <a:bodyPr/>
        <a:lstStyle/>
        <a:p>
          <a:endParaRPr lang="en-US"/>
        </a:p>
      </dgm:t>
    </dgm:pt>
    <dgm:pt modelId="{E193DC67-898E-485F-8E53-B7A8058B2A07}" type="sibTrans" cxnId="{76869C9B-6A11-46D8-B2C3-BDB148D0EBB4}">
      <dgm:prSet/>
      <dgm:spPr/>
      <dgm:t>
        <a:bodyPr/>
        <a:lstStyle/>
        <a:p>
          <a:endParaRPr lang="en-US"/>
        </a:p>
      </dgm:t>
    </dgm:pt>
    <dgm:pt modelId="{4ADA8C8A-8FBA-45D9-9EC4-9C12B1FF840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Implication</a:t>
          </a:r>
          <a:endParaRPr lang="en-US" dirty="0">
            <a:solidFill>
              <a:schemeClr val="tx1"/>
            </a:solidFill>
          </a:endParaRPr>
        </a:p>
      </dgm:t>
    </dgm:pt>
    <dgm:pt modelId="{9EEE6422-D275-4B51-9B0B-FFCB05069240}" type="parTrans" cxnId="{29CC7F40-A8F5-45C0-8810-4B580A395010}">
      <dgm:prSet/>
      <dgm:spPr/>
      <dgm:t>
        <a:bodyPr/>
        <a:lstStyle/>
        <a:p>
          <a:endParaRPr lang="en-US"/>
        </a:p>
      </dgm:t>
    </dgm:pt>
    <dgm:pt modelId="{4350EB5B-86B7-418F-98E5-B788A6C9ADB0}" type="sibTrans" cxnId="{29CC7F40-A8F5-45C0-8810-4B580A395010}">
      <dgm:prSet/>
      <dgm:spPr/>
      <dgm:t>
        <a:bodyPr/>
        <a:lstStyle/>
        <a:p>
          <a:endParaRPr lang="en-US"/>
        </a:p>
      </dgm:t>
    </dgm:pt>
    <dgm:pt modelId="{4EFC940D-F476-4161-A3C2-93FB769F823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Future Work</a:t>
          </a:r>
          <a:endParaRPr lang="en-US" dirty="0">
            <a:solidFill>
              <a:schemeClr val="tx1"/>
            </a:solidFill>
          </a:endParaRPr>
        </a:p>
      </dgm:t>
    </dgm:pt>
    <dgm:pt modelId="{A0F489D7-9AEA-44A9-9C9C-31173289E9BB}" type="parTrans" cxnId="{1033A625-FC4E-41A0-80E9-92912DCC22C2}">
      <dgm:prSet/>
      <dgm:spPr/>
      <dgm:t>
        <a:bodyPr/>
        <a:lstStyle/>
        <a:p>
          <a:endParaRPr lang="en-US"/>
        </a:p>
      </dgm:t>
    </dgm:pt>
    <dgm:pt modelId="{21118ADA-9D52-465E-9124-48665879E6D5}" type="sibTrans" cxnId="{1033A625-FC4E-41A0-80E9-92912DCC22C2}">
      <dgm:prSet/>
      <dgm:spPr/>
      <dgm:t>
        <a:bodyPr/>
        <a:lstStyle/>
        <a:p>
          <a:endParaRPr lang="en-US"/>
        </a:p>
      </dgm:t>
    </dgm:pt>
    <dgm:pt modelId="{115B9287-EB2F-4D4F-B4AC-8A5435A3281C}" type="pres">
      <dgm:prSet presAssocID="{0FEBF54B-1B87-4C19-A988-726F5641B956}" presName="linearFlow" presStyleCnt="0">
        <dgm:presLayoutVars>
          <dgm:resizeHandles val="exact"/>
        </dgm:presLayoutVars>
      </dgm:prSet>
      <dgm:spPr/>
    </dgm:pt>
    <dgm:pt modelId="{E2D4B802-F059-48F0-829F-148126AE732C}" type="pres">
      <dgm:prSet presAssocID="{DEBB30EF-18A3-465C-8551-8E07ABF627E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9217F-B30F-4B77-AFE8-6F535A3A85CE}" type="pres">
      <dgm:prSet presAssocID="{EA7158EE-3B69-47EC-B9C7-3979C82F314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21BD0445-9D63-4CBB-8113-8F838D4495AE}" type="pres">
      <dgm:prSet presAssocID="{EA7158EE-3B69-47EC-B9C7-3979C82F314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69B9FF73-A820-4752-B457-1384CA329D05}" type="pres">
      <dgm:prSet presAssocID="{E8CFACC8-BEF4-4DB5-9AA1-C42723365C0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DAA11-236C-4FC9-94E7-773A78FC3858}" type="pres">
      <dgm:prSet presAssocID="{936E56EC-540C-44B5-A484-192C3ADA944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6EF26A20-9EEB-4BC0-A4D6-B103A4B44486}" type="pres">
      <dgm:prSet presAssocID="{936E56EC-540C-44B5-A484-192C3ADA944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E3151DB-F2C5-481F-B060-E0A385585BD0}" type="pres">
      <dgm:prSet presAssocID="{57E2C1D5-A87E-4310-9942-EC943476325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371FE-E311-47A5-B321-9DE6017181ED}" type="pres">
      <dgm:prSet presAssocID="{58CE4299-EB70-4F9E-BBA0-4F383DE3EE0E}" presName="sibTrans" presStyleLbl="sibTrans2D1" presStyleIdx="2" presStyleCnt="6"/>
      <dgm:spPr/>
      <dgm:t>
        <a:bodyPr/>
        <a:lstStyle/>
        <a:p>
          <a:endParaRPr lang="en-US"/>
        </a:p>
      </dgm:t>
    </dgm:pt>
    <dgm:pt modelId="{C6FAE0C1-D91A-4699-B41A-A9759E63B96B}" type="pres">
      <dgm:prSet presAssocID="{58CE4299-EB70-4F9E-BBA0-4F383DE3EE0E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014BB36-5BD8-4239-804D-B85517386797}" type="pres">
      <dgm:prSet presAssocID="{7718BA61-BDA3-4E28-BD27-F9826E9F5A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C0E59-E7C9-4D0C-8442-AE7E63522E66}" type="pres">
      <dgm:prSet presAssocID="{CB70BD56-6DF1-443D-97D6-93D72A2B341A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19D27EF-EB65-40FB-AA68-F0A1344E9E0F}" type="pres">
      <dgm:prSet presAssocID="{CB70BD56-6DF1-443D-97D6-93D72A2B341A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266F61A-DA77-4C7E-BF87-AD4BDB8054A7}" type="pres">
      <dgm:prSet presAssocID="{0742F5FB-496C-457D-9A4D-346282808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D297-E9B7-467F-81D7-B26BC30A4D37}" type="pres">
      <dgm:prSet presAssocID="{E193DC67-898E-485F-8E53-B7A8058B2A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FEF193A-9B22-4C24-A21E-B569389DAC24}" type="pres">
      <dgm:prSet presAssocID="{E193DC67-898E-485F-8E53-B7A8058B2A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0F1CF4C-4A86-4F20-8B99-B95D2F6520E4}" type="pres">
      <dgm:prSet presAssocID="{4ADA8C8A-8FBA-45D9-9EC4-9C12B1FF8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794E8-24CD-492D-A1DF-0AB037D57011}" type="pres">
      <dgm:prSet presAssocID="{4350EB5B-86B7-418F-98E5-B788A6C9ADB0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1B2DEC5-BB4B-45F1-AC75-80BF60B518BD}" type="pres">
      <dgm:prSet presAssocID="{4350EB5B-86B7-418F-98E5-B788A6C9ADB0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DB0C8A5-2650-4EB9-85B4-D217605FD491}" type="pres">
      <dgm:prSet presAssocID="{4EFC940D-F476-4161-A3C2-93FB769F823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AD35CD-677C-4FF5-88F8-E085C67C95EF}" type="presOf" srcId="{4350EB5B-86B7-418F-98E5-B788A6C9ADB0}" destId="{FEF794E8-24CD-492D-A1DF-0AB037D57011}" srcOrd="0" destOrd="0" presId="urn:microsoft.com/office/officeart/2005/8/layout/process2"/>
    <dgm:cxn modelId="{115A68F2-DD72-4CED-8C0D-C34660BCD218}" type="presOf" srcId="{7718BA61-BDA3-4E28-BD27-F9826E9F5A61}" destId="{3014BB36-5BD8-4239-804D-B85517386797}" srcOrd="0" destOrd="0" presId="urn:microsoft.com/office/officeart/2005/8/layout/process2"/>
    <dgm:cxn modelId="{B2F3C1FB-1BDD-4C32-81D3-D377313DE214}" type="presOf" srcId="{DEBB30EF-18A3-465C-8551-8E07ABF627E9}" destId="{E2D4B802-F059-48F0-829F-148126AE732C}" srcOrd="0" destOrd="0" presId="urn:microsoft.com/office/officeart/2005/8/layout/process2"/>
    <dgm:cxn modelId="{C02DB652-CA72-4B59-AED8-C7D967CCAE2C}" type="presOf" srcId="{E193DC67-898E-485F-8E53-B7A8058B2A07}" destId="{4FEF193A-9B22-4C24-A21E-B569389DAC24}" srcOrd="1" destOrd="0" presId="urn:microsoft.com/office/officeart/2005/8/layout/process2"/>
    <dgm:cxn modelId="{6A1B6986-36DD-4FB0-BB6E-C33D3D51EEBC}" type="presOf" srcId="{4350EB5B-86B7-418F-98E5-B788A6C9ADB0}" destId="{E1B2DEC5-BB4B-45F1-AC75-80BF60B518BD}" srcOrd="1" destOrd="0" presId="urn:microsoft.com/office/officeart/2005/8/layout/process2"/>
    <dgm:cxn modelId="{1033A625-FC4E-41A0-80E9-92912DCC22C2}" srcId="{0FEBF54B-1B87-4C19-A988-726F5641B956}" destId="{4EFC940D-F476-4161-A3C2-93FB769F823B}" srcOrd="6" destOrd="0" parTransId="{A0F489D7-9AEA-44A9-9C9C-31173289E9BB}" sibTransId="{21118ADA-9D52-465E-9124-48665879E6D5}"/>
    <dgm:cxn modelId="{5A375FD1-FA6D-4D84-8D87-6831665584D0}" srcId="{0FEBF54B-1B87-4C19-A988-726F5641B956}" destId="{DEBB30EF-18A3-465C-8551-8E07ABF627E9}" srcOrd="0" destOrd="0" parTransId="{C5A6ECC8-2172-48C3-9747-BF423B81ECD1}" sibTransId="{EA7158EE-3B69-47EC-B9C7-3979C82F314B}"/>
    <dgm:cxn modelId="{2C56E975-5D2E-4A59-9B0E-3AE9D013F2E0}" type="presOf" srcId="{58CE4299-EB70-4F9E-BBA0-4F383DE3EE0E}" destId="{C6FAE0C1-D91A-4699-B41A-A9759E63B96B}" srcOrd="1" destOrd="0" presId="urn:microsoft.com/office/officeart/2005/8/layout/process2"/>
    <dgm:cxn modelId="{951A7533-A728-4D70-8413-FBBD5E5CF400}" type="presOf" srcId="{CB70BD56-6DF1-443D-97D6-93D72A2B341A}" destId="{819D27EF-EB65-40FB-AA68-F0A1344E9E0F}" srcOrd="1" destOrd="0" presId="urn:microsoft.com/office/officeart/2005/8/layout/process2"/>
    <dgm:cxn modelId="{9E481952-E337-4EBC-8487-BD78715FA558}" type="presOf" srcId="{936E56EC-540C-44B5-A484-192C3ADA944E}" destId="{E14DAA11-236C-4FC9-94E7-773A78FC3858}" srcOrd="0" destOrd="0" presId="urn:microsoft.com/office/officeart/2005/8/layout/process2"/>
    <dgm:cxn modelId="{872B97CB-847D-42E5-995B-FAA564CBF6C2}" type="presOf" srcId="{58CE4299-EB70-4F9E-BBA0-4F383DE3EE0E}" destId="{F36371FE-E311-47A5-B321-9DE6017181ED}" srcOrd="0" destOrd="0" presId="urn:microsoft.com/office/officeart/2005/8/layout/process2"/>
    <dgm:cxn modelId="{151FB752-D7FC-41E4-9C70-9B57448DDC49}" type="presOf" srcId="{CB70BD56-6DF1-443D-97D6-93D72A2B341A}" destId="{7A9C0E59-E7C9-4D0C-8442-AE7E63522E66}" srcOrd="0" destOrd="0" presId="urn:microsoft.com/office/officeart/2005/8/layout/process2"/>
    <dgm:cxn modelId="{308C1221-1E41-4002-B9ED-828B4D26C7D8}" type="presOf" srcId="{0742F5FB-496C-457D-9A4D-3462828089FA}" destId="{C266F61A-DA77-4C7E-BF87-AD4BDB8054A7}" srcOrd="0" destOrd="0" presId="urn:microsoft.com/office/officeart/2005/8/layout/process2"/>
    <dgm:cxn modelId="{498B6E65-CE53-4043-B7AC-538D21B38322}" type="presOf" srcId="{4EFC940D-F476-4161-A3C2-93FB769F823B}" destId="{7DB0C8A5-2650-4EB9-85B4-D217605FD491}" srcOrd="0" destOrd="0" presId="urn:microsoft.com/office/officeart/2005/8/layout/process2"/>
    <dgm:cxn modelId="{4EC2F4D3-A48B-4DC7-84F5-DDC8BEA97003}" srcId="{0FEBF54B-1B87-4C19-A988-726F5641B956}" destId="{E8CFACC8-BEF4-4DB5-9AA1-C42723365C0F}" srcOrd="1" destOrd="0" parTransId="{F22A15E0-6B71-4FAA-8864-D39A0E3E49CB}" sibTransId="{936E56EC-540C-44B5-A484-192C3ADA944E}"/>
    <dgm:cxn modelId="{B2DDF75F-2FA7-4917-B912-50F2A66AA79B}" type="presOf" srcId="{936E56EC-540C-44B5-A484-192C3ADA944E}" destId="{6EF26A20-9EEB-4BC0-A4D6-B103A4B44486}" srcOrd="1" destOrd="0" presId="urn:microsoft.com/office/officeart/2005/8/layout/process2"/>
    <dgm:cxn modelId="{E67FF286-3A05-4E6C-9FBD-EC33FDD761A8}" type="presOf" srcId="{E8CFACC8-BEF4-4DB5-9AA1-C42723365C0F}" destId="{69B9FF73-A820-4752-B457-1384CA329D05}" srcOrd="0" destOrd="0" presId="urn:microsoft.com/office/officeart/2005/8/layout/process2"/>
    <dgm:cxn modelId="{76869C9B-6A11-46D8-B2C3-BDB148D0EBB4}" srcId="{0FEBF54B-1B87-4C19-A988-726F5641B956}" destId="{0742F5FB-496C-457D-9A4D-3462828089FA}" srcOrd="4" destOrd="0" parTransId="{2A0BA540-EC0C-405F-A444-C5A45179E3F8}" sibTransId="{E193DC67-898E-485F-8E53-B7A8058B2A07}"/>
    <dgm:cxn modelId="{0980F8C6-0E73-46D5-B167-A4E3FF6E5C31}" type="presOf" srcId="{0FEBF54B-1B87-4C19-A988-726F5641B956}" destId="{115B9287-EB2F-4D4F-B4AC-8A5435A3281C}" srcOrd="0" destOrd="0" presId="urn:microsoft.com/office/officeart/2005/8/layout/process2"/>
    <dgm:cxn modelId="{6B30ED37-F142-4EBA-B5C3-601CFB57496D}" type="presOf" srcId="{EA7158EE-3B69-47EC-B9C7-3979C82F314B}" destId="{A2D9217F-B30F-4B77-AFE8-6F535A3A85CE}" srcOrd="0" destOrd="0" presId="urn:microsoft.com/office/officeart/2005/8/layout/process2"/>
    <dgm:cxn modelId="{40A7F931-99B5-47D3-8214-E688CA4138D8}" type="presOf" srcId="{4ADA8C8A-8FBA-45D9-9EC4-9C12B1FF8400}" destId="{B0F1CF4C-4A86-4F20-8B99-B95D2F6520E4}" srcOrd="0" destOrd="0" presId="urn:microsoft.com/office/officeart/2005/8/layout/process2"/>
    <dgm:cxn modelId="{2B3379A1-5887-4D28-99FF-05D9D2B0F26A}" srcId="{0FEBF54B-1B87-4C19-A988-726F5641B956}" destId="{57E2C1D5-A87E-4310-9942-EC9434763254}" srcOrd="2" destOrd="0" parTransId="{9BD5AF3D-E184-448C-BF56-D593AB43B591}" sibTransId="{58CE4299-EB70-4F9E-BBA0-4F383DE3EE0E}"/>
    <dgm:cxn modelId="{F2010124-D4C9-4E9F-B1F3-937F5BA31DC4}" type="presOf" srcId="{E193DC67-898E-485F-8E53-B7A8058B2A07}" destId="{6081D297-E9B7-467F-81D7-B26BC30A4D37}" srcOrd="0" destOrd="0" presId="urn:microsoft.com/office/officeart/2005/8/layout/process2"/>
    <dgm:cxn modelId="{1DF0A8EB-A3B6-42D9-8383-DBEFBB2A6600}" srcId="{0FEBF54B-1B87-4C19-A988-726F5641B956}" destId="{7718BA61-BDA3-4E28-BD27-F9826E9F5A61}" srcOrd="3" destOrd="0" parTransId="{662D943E-8DA3-482E-9449-58DFF9F9B26C}" sibTransId="{CB70BD56-6DF1-443D-97D6-93D72A2B341A}"/>
    <dgm:cxn modelId="{B4C53330-F2F6-4FAC-BD24-83D0873CD119}" type="presOf" srcId="{57E2C1D5-A87E-4310-9942-EC9434763254}" destId="{0E3151DB-F2C5-481F-B060-E0A385585BD0}" srcOrd="0" destOrd="0" presId="urn:microsoft.com/office/officeart/2005/8/layout/process2"/>
    <dgm:cxn modelId="{29CC7F40-A8F5-45C0-8810-4B580A395010}" srcId="{0FEBF54B-1B87-4C19-A988-726F5641B956}" destId="{4ADA8C8A-8FBA-45D9-9EC4-9C12B1FF8400}" srcOrd="5" destOrd="0" parTransId="{9EEE6422-D275-4B51-9B0B-FFCB05069240}" sibTransId="{4350EB5B-86B7-418F-98E5-B788A6C9ADB0}"/>
    <dgm:cxn modelId="{5C76817A-C8D0-4F66-A6AB-45EBEBA77F7A}" type="presOf" srcId="{EA7158EE-3B69-47EC-B9C7-3979C82F314B}" destId="{21BD0445-9D63-4CBB-8113-8F838D4495AE}" srcOrd="1" destOrd="0" presId="urn:microsoft.com/office/officeart/2005/8/layout/process2"/>
    <dgm:cxn modelId="{25E2EDB6-F0DD-4871-B12C-62C503EC2ACD}" type="presParOf" srcId="{115B9287-EB2F-4D4F-B4AC-8A5435A3281C}" destId="{E2D4B802-F059-48F0-829F-148126AE732C}" srcOrd="0" destOrd="0" presId="urn:microsoft.com/office/officeart/2005/8/layout/process2"/>
    <dgm:cxn modelId="{F3646167-24A4-4B5D-9F52-5B2680CB4147}" type="presParOf" srcId="{115B9287-EB2F-4D4F-B4AC-8A5435A3281C}" destId="{A2D9217F-B30F-4B77-AFE8-6F535A3A85CE}" srcOrd="1" destOrd="0" presId="urn:microsoft.com/office/officeart/2005/8/layout/process2"/>
    <dgm:cxn modelId="{D49392EE-B158-4CD3-81B7-51B5E9E5A386}" type="presParOf" srcId="{A2D9217F-B30F-4B77-AFE8-6F535A3A85CE}" destId="{21BD0445-9D63-4CBB-8113-8F838D4495AE}" srcOrd="0" destOrd="0" presId="urn:microsoft.com/office/officeart/2005/8/layout/process2"/>
    <dgm:cxn modelId="{44582CA5-CF2D-4794-9131-6C3818C1E935}" type="presParOf" srcId="{115B9287-EB2F-4D4F-B4AC-8A5435A3281C}" destId="{69B9FF73-A820-4752-B457-1384CA329D05}" srcOrd="2" destOrd="0" presId="urn:microsoft.com/office/officeart/2005/8/layout/process2"/>
    <dgm:cxn modelId="{7965A1BF-B6AD-48A7-B706-05D12C0B3783}" type="presParOf" srcId="{115B9287-EB2F-4D4F-B4AC-8A5435A3281C}" destId="{E14DAA11-236C-4FC9-94E7-773A78FC3858}" srcOrd="3" destOrd="0" presId="urn:microsoft.com/office/officeart/2005/8/layout/process2"/>
    <dgm:cxn modelId="{0AF95B15-47C2-4A82-A54B-253A0AA4EDBC}" type="presParOf" srcId="{E14DAA11-236C-4FC9-94E7-773A78FC3858}" destId="{6EF26A20-9EEB-4BC0-A4D6-B103A4B44486}" srcOrd="0" destOrd="0" presId="urn:microsoft.com/office/officeart/2005/8/layout/process2"/>
    <dgm:cxn modelId="{C40BB861-C286-4580-A31D-2246F2F6DEAE}" type="presParOf" srcId="{115B9287-EB2F-4D4F-B4AC-8A5435A3281C}" destId="{0E3151DB-F2C5-481F-B060-E0A385585BD0}" srcOrd="4" destOrd="0" presId="urn:microsoft.com/office/officeart/2005/8/layout/process2"/>
    <dgm:cxn modelId="{202EF5A3-FE6E-4522-82E9-90253920F5CE}" type="presParOf" srcId="{115B9287-EB2F-4D4F-B4AC-8A5435A3281C}" destId="{F36371FE-E311-47A5-B321-9DE6017181ED}" srcOrd="5" destOrd="0" presId="urn:microsoft.com/office/officeart/2005/8/layout/process2"/>
    <dgm:cxn modelId="{E1B9FD07-D0E8-4F57-9EFF-23B80993ABB0}" type="presParOf" srcId="{F36371FE-E311-47A5-B321-9DE6017181ED}" destId="{C6FAE0C1-D91A-4699-B41A-A9759E63B96B}" srcOrd="0" destOrd="0" presId="urn:microsoft.com/office/officeart/2005/8/layout/process2"/>
    <dgm:cxn modelId="{1996D598-0D93-4958-91EC-D07C0F396F91}" type="presParOf" srcId="{115B9287-EB2F-4D4F-B4AC-8A5435A3281C}" destId="{3014BB36-5BD8-4239-804D-B85517386797}" srcOrd="6" destOrd="0" presId="urn:microsoft.com/office/officeart/2005/8/layout/process2"/>
    <dgm:cxn modelId="{181D5565-FF48-4BCD-ADCE-F5C586B8EC66}" type="presParOf" srcId="{115B9287-EB2F-4D4F-B4AC-8A5435A3281C}" destId="{7A9C0E59-E7C9-4D0C-8442-AE7E63522E66}" srcOrd="7" destOrd="0" presId="urn:microsoft.com/office/officeart/2005/8/layout/process2"/>
    <dgm:cxn modelId="{F6E3D541-BBEF-4CE6-A5DD-1F43A16B393B}" type="presParOf" srcId="{7A9C0E59-E7C9-4D0C-8442-AE7E63522E66}" destId="{819D27EF-EB65-40FB-AA68-F0A1344E9E0F}" srcOrd="0" destOrd="0" presId="urn:microsoft.com/office/officeart/2005/8/layout/process2"/>
    <dgm:cxn modelId="{17BC2842-9FD3-4E74-A6A4-7909C03E01FB}" type="presParOf" srcId="{115B9287-EB2F-4D4F-B4AC-8A5435A3281C}" destId="{C266F61A-DA77-4C7E-BF87-AD4BDB8054A7}" srcOrd="8" destOrd="0" presId="urn:microsoft.com/office/officeart/2005/8/layout/process2"/>
    <dgm:cxn modelId="{569F4A0C-A4B9-46DA-BD18-8D52E3583EE7}" type="presParOf" srcId="{115B9287-EB2F-4D4F-B4AC-8A5435A3281C}" destId="{6081D297-E9B7-467F-81D7-B26BC30A4D37}" srcOrd="9" destOrd="0" presId="urn:microsoft.com/office/officeart/2005/8/layout/process2"/>
    <dgm:cxn modelId="{321A11AC-EDCA-4767-AEF8-0C194880B9F0}" type="presParOf" srcId="{6081D297-E9B7-467F-81D7-B26BC30A4D37}" destId="{4FEF193A-9B22-4C24-A21E-B569389DAC24}" srcOrd="0" destOrd="0" presId="urn:microsoft.com/office/officeart/2005/8/layout/process2"/>
    <dgm:cxn modelId="{4AF714B7-103B-40E2-9B1D-78B808CA5774}" type="presParOf" srcId="{115B9287-EB2F-4D4F-B4AC-8A5435A3281C}" destId="{B0F1CF4C-4A86-4F20-8B99-B95D2F6520E4}" srcOrd="10" destOrd="0" presId="urn:microsoft.com/office/officeart/2005/8/layout/process2"/>
    <dgm:cxn modelId="{40DA21D7-58DA-49E6-B4DE-35A517DC4904}" type="presParOf" srcId="{115B9287-EB2F-4D4F-B4AC-8A5435A3281C}" destId="{FEF794E8-24CD-492D-A1DF-0AB037D57011}" srcOrd="11" destOrd="0" presId="urn:microsoft.com/office/officeart/2005/8/layout/process2"/>
    <dgm:cxn modelId="{D2FE230A-DE77-45C9-9354-36DA626C471F}" type="presParOf" srcId="{FEF794E8-24CD-492D-A1DF-0AB037D57011}" destId="{E1B2DEC5-BB4B-45F1-AC75-80BF60B518BD}" srcOrd="0" destOrd="0" presId="urn:microsoft.com/office/officeart/2005/8/layout/process2"/>
    <dgm:cxn modelId="{52637A87-33ED-4CB7-AF5F-15AA54DFDD02}" type="presParOf" srcId="{115B9287-EB2F-4D4F-B4AC-8A5435A3281C}" destId="{7DB0C8A5-2650-4EB9-85B4-D217605FD49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Free-Hand Sketching</a:t>
          </a:r>
          <a:endParaRPr lang="en-US" sz="1800" kern="1200" dirty="0"/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Implication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Implication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Future Work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Trauma &amp; PTSD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Trauma &amp; PTSD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Research Question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Methodology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Methodology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Methodology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Screening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Screening PTSD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4B802-F059-48F0-829F-148126AE732C}">
      <dsp:nvSpPr>
        <dsp:cNvPr id="0" name=""/>
        <dsp:cNvSpPr/>
      </dsp:nvSpPr>
      <dsp:spPr>
        <a:xfrm>
          <a:off x="414507" y="837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Free-Hand Sketching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918"/>
        <a:ext cx="1429662" cy="645470"/>
      </dsp:txXfrm>
    </dsp:sp>
    <dsp:sp modelId="{A2D9217F-B30F-4B77-AFE8-6F535A3A85CE}">
      <dsp:nvSpPr>
        <dsp:cNvPr id="0" name=""/>
        <dsp:cNvSpPr/>
      </dsp:nvSpPr>
      <dsp:spPr>
        <a:xfrm rot="5400000">
          <a:off x="1020863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729321"/>
        <a:ext cx="185120" cy="179978"/>
      </dsp:txXfrm>
    </dsp:sp>
    <dsp:sp modelId="{69B9FF73-A820-4752-B457-1384CA329D05}">
      <dsp:nvSpPr>
        <dsp:cNvPr id="0" name=""/>
        <dsp:cNvSpPr/>
      </dsp:nvSpPr>
      <dsp:spPr>
        <a:xfrm>
          <a:off x="414507" y="1029286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Trauma &amp; PTSD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1049367"/>
        <a:ext cx="1429662" cy="645470"/>
      </dsp:txXfrm>
    </dsp:sp>
    <dsp:sp modelId="{E14DAA11-236C-4FC9-94E7-773A78FC3858}">
      <dsp:nvSpPr>
        <dsp:cNvPr id="0" name=""/>
        <dsp:cNvSpPr/>
      </dsp:nvSpPr>
      <dsp:spPr>
        <a:xfrm rot="5400000">
          <a:off x="1020863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1757770"/>
        <a:ext cx="185120" cy="179978"/>
      </dsp:txXfrm>
    </dsp:sp>
    <dsp:sp modelId="{0E3151DB-F2C5-481F-B060-E0A385585BD0}">
      <dsp:nvSpPr>
        <dsp:cNvPr id="0" name=""/>
        <dsp:cNvSpPr/>
      </dsp:nvSpPr>
      <dsp:spPr>
        <a:xfrm>
          <a:off x="414507" y="2057734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Research Question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2077815"/>
        <a:ext cx="1429662" cy="645470"/>
      </dsp:txXfrm>
    </dsp:sp>
    <dsp:sp modelId="{F36371FE-E311-47A5-B321-9DE6017181ED}">
      <dsp:nvSpPr>
        <dsp:cNvPr id="0" name=""/>
        <dsp:cNvSpPr/>
      </dsp:nvSpPr>
      <dsp:spPr>
        <a:xfrm rot="5400000">
          <a:off x="1020863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2786219"/>
        <a:ext cx="185120" cy="179978"/>
      </dsp:txXfrm>
    </dsp:sp>
    <dsp:sp modelId="{3014BB36-5BD8-4239-804D-B85517386797}">
      <dsp:nvSpPr>
        <dsp:cNvPr id="0" name=""/>
        <dsp:cNvSpPr/>
      </dsp:nvSpPr>
      <dsp:spPr>
        <a:xfrm>
          <a:off x="414507" y="3086183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Methodology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3106264"/>
        <a:ext cx="1429662" cy="645470"/>
      </dsp:txXfrm>
    </dsp:sp>
    <dsp:sp modelId="{7A9C0E59-E7C9-4D0C-8442-AE7E63522E66}">
      <dsp:nvSpPr>
        <dsp:cNvPr id="0" name=""/>
        <dsp:cNvSpPr/>
      </dsp:nvSpPr>
      <dsp:spPr>
        <a:xfrm rot="5400000">
          <a:off x="1020863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3814668"/>
        <a:ext cx="185120" cy="179978"/>
      </dsp:txXfrm>
    </dsp:sp>
    <dsp:sp modelId="{C266F61A-DA77-4C7E-BF87-AD4BDB8054A7}">
      <dsp:nvSpPr>
        <dsp:cNvPr id="0" name=""/>
        <dsp:cNvSpPr/>
      </dsp:nvSpPr>
      <dsp:spPr>
        <a:xfrm>
          <a:off x="414507" y="4114632"/>
          <a:ext cx="1469824" cy="685632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Screening PTSD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34588" y="4134713"/>
        <a:ext cx="1429662" cy="645470"/>
      </dsp:txXfrm>
    </dsp:sp>
    <dsp:sp modelId="{6081D297-E9B7-467F-81D7-B26BC30A4D37}">
      <dsp:nvSpPr>
        <dsp:cNvPr id="0" name=""/>
        <dsp:cNvSpPr/>
      </dsp:nvSpPr>
      <dsp:spPr>
        <a:xfrm rot="5400000">
          <a:off x="1020863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4843116"/>
        <a:ext cx="185120" cy="179978"/>
      </dsp:txXfrm>
    </dsp:sp>
    <dsp:sp modelId="{B0F1CF4C-4A86-4F20-8B99-B95D2F6520E4}">
      <dsp:nvSpPr>
        <dsp:cNvPr id="0" name=""/>
        <dsp:cNvSpPr/>
      </dsp:nvSpPr>
      <dsp:spPr>
        <a:xfrm>
          <a:off x="414507" y="5143081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Implication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5163162"/>
        <a:ext cx="1429662" cy="645470"/>
      </dsp:txXfrm>
    </dsp:sp>
    <dsp:sp modelId="{FEF794E8-24CD-492D-A1DF-0AB037D57011}">
      <dsp:nvSpPr>
        <dsp:cNvPr id="0" name=""/>
        <dsp:cNvSpPr/>
      </dsp:nvSpPr>
      <dsp:spPr>
        <a:xfrm rot="5400000">
          <a:off x="1020863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1056859" y="5871565"/>
        <a:ext cx="185120" cy="179978"/>
      </dsp:txXfrm>
    </dsp:sp>
    <dsp:sp modelId="{7DB0C8A5-2650-4EB9-85B4-D217605FD491}">
      <dsp:nvSpPr>
        <dsp:cNvPr id="0" name=""/>
        <dsp:cNvSpPr/>
      </dsp:nvSpPr>
      <dsp:spPr>
        <a:xfrm>
          <a:off x="414507" y="6171530"/>
          <a:ext cx="1469824" cy="68563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Future Work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34588" y="6191611"/>
        <a:ext cx="1429662" cy="645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1215F-B9D0-4AAB-94F6-D8AE2C707474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80D2B-164D-451E-B5E0-F245D41CE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3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Free-hand sketching is one of those </a:t>
            </a:r>
            <a:r>
              <a:rPr lang="en-US" baseline="0" dirty="0" smtClean="0"/>
              <a:t>skills that occur to us almost naturally. Using a simple pencil and paper we can sketch easily.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85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5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there are also tasks </a:t>
            </a:r>
            <a:r>
              <a:rPr lang="en-US" baseline="0" dirty="0" smtClean="0"/>
              <a:t>For example, diagnosis of mental health disorders such as PTSD </a:t>
            </a:r>
            <a:r>
              <a:rPr lang="en-US" dirty="0" smtClean="0"/>
              <a:t>that are difficult to access/</a:t>
            </a:r>
            <a:r>
              <a:rPr lang="en-US" baseline="0" dirty="0" smtClean="0"/>
              <a:t> administer due to various social constraints. PTSD manifests as an aftermath of traumatic exposure.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WHO world mental health survey reveals that traumatic experiences are pervasive among the societies worldwide. However, the exposure is higher within low-resource communities where access to initial diagnosis is most often difficult.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22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this end, we utilize</a:t>
            </a:r>
            <a:r>
              <a:rPr lang="en-US" baseline="0" dirty="0" smtClean="0"/>
              <a:t> people’s natural ability of sketching to design a novel , low-cost, and creative method for screening PTSD.  In particular we ask this research question: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58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work is</a:t>
            </a:r>
            <a:r>
              <a:rPr lang="en-US" baseline="0" dirty="0" smtClean="0"/>
              <a:t> titled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Leveraging Free-Hand Sketches for Potential Screening of PTSD”., </a:t>
            </a:r>
            <a:r>
              <a:rPr lang="en-US" b="0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where, we have collaborated with a diverse group of researchers across different disciplines</a:t>
            </a:r>
            <a:r>
              <a:rPr lang="en-US" b="0" baseline="0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. And I am Farhana Shahid from BUET who is presenting this work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91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regard, we collected data</a:t>
            </a:r>
            <a:r>
              <a:rPr lang="en-US" baseline="0" dirty="0" smtClean="0"/>
              <a:t> </a:t>
            </a:r>
            <a:r>
              <a:rPr lang="en-US" dirty="0" smtClean="0"/>
              <a:t>from three diverse groups: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Rohingya</a:t>
            </a:r>
            <a:r>
              <a:rPr lang="en-US" baseline="0" dirty="0" smtClean="0"/>
              <a:t> refugees, slum-dwellers, and engineering students.</a:t>
            </a:r>
          </a:p>
          <a:p>
            <a:r>
              <a:rPr lang="en-US" baseline="0" dirty="0" smtClean="0"/>
              <a:t>We interviewed the participants using a PTSD screening tool that sets the ground truth of our study.</a:t>
            </a:r>
          </a:p>
          <a:p>
            <a:r>
              <a:rPr lang="en-US" baseline="0" dirty="0" smtClean="0"/>
              <a:t>For the drawing task, we used only pencil &amp; paper considering their simplicity, low-cost, ease of use and availability. </a:t>
            </a:r>
          </a:p>
          <a:p>
            <a:r>
              <a:rPr lang="en-US" baseline="0" dirty="0" smtClean="0"/>
              <a:t>We selected home as our drawing subject considering its appeal and familiarity among our participants irrespective of their diverse background.</a:t>
            </a:r>
          </a:p>
          <a:p>
            <a:r>
              <a:rPr lang="en-US" baseline="0" dirty="0" smtClean="0"/>
              <a:t>On the researchers’ end, we used a regular, low-cost mobile phone camera to digitize the sketches.</a:t>
            </a:r>
          </a:p>
          <a:p>
            <a:r>
              <a:rPr lang="en-US" baseline="0" dirty="0" smtClean="0"/>
              <a:t>Besides, to gain a deeper understanding of the drawing task we collected EEG data while sketching from the refugees.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2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Besides, we extracted three features</a:t>
            </a:r>
            <a:r>
              <a:rPr lang="en-US" baseline="0" dirty="0" smtClean="0"/>
              <a:t> from the sketches using image processing algorithms. These are, # of corners, # and average length of strokes.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9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55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0D2B-164D-451E-B5E0-F245D41CEA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5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533A-E2C4-4F65-BBA8-6858AC0434EA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4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4B219-652E-4A79-A99D-39088FA4C0DF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3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3E18-DBA7-4473-BA8C-EBD916B969B2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5346-BA06-4B6F-A058-F3BC52CC5C76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4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C86A-AB3F-47DE-A365-896D5BF28F60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56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6C15D-C18C-4BB2-8DCD-640D0EECB058}" type="datetime1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080F-5460-49A6-9D93-A690C7E31ED3}" type="datetime1">
              <a:rPr lang="en-US" smtClean="0"/>
              <a:t>8/16/2020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DE65-887D-4ADD-A34C-30A64A4E2E72}" type="datetime1">
              <a:rPr lang="en-US" smtClean="0"/>
              <a:t>8/16/2020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2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D61-46A3-463B-9886-600D9DC53B43}" type="datetime1">
              <a:rPr lang="en-US" smtClean="0"/>
              <a:t>8/16/2020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55D2-029F-4F13-8356-C0B034578E2E}" type="datetime1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01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E1CD-94CC-4540-8B08-10EB2577D8CF}" type="datetime1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86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BE41E-2495-41C4-9851-641664C9B068}" type="datetime1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EADF4-C275-4829-978C-20139D311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9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Layout" Target="../diagrams/layout9.xml"/><Relationship Id="rId7" Type="http://schemas.openxmlformats.org/officeDocument/2006/relationships/image" Target="../media/image42.gi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44.gif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48.jpe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46.png"/><Relationship Id="rId15" Type="http://schemas.openxmlformats.org/officeDocument/2006/relationships/image" Target="../media/image50.png"/><Relationship Id="rId10" Type="http://schemas.openxmlformats.org/officeDocument/2006/relationships/diagramQuickStyle" Target="../diagrams/quickStyle11.xml"/><Relationship Id="rId4" Type="http://schemas.microsoft.com/office/2007/relationships/hdphoto" Target="../media/hdphoto2.wdp"/><Relationship Id="rId9" Type="http://schemas.openxmlformats.org/officeDocument/2006/relationships/diagramLayout" Target="../diagrams/layout11.xml"/><Relationship Id="rId1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12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44.gif"/><Relationship Id="rId5" Type="http://schemas.openxmlformats.org/officeDocument/2006/relationships/diagramData" Target="../diagrams/data12.xml"/><Relationship Id="rId10" Type="http://schemas.openxmlformats.org/officeDocument/2006/relationships/image" Target="../media/image13.png"/><Relationship Id="rId4" Type="http://schemas.microsoft.com/office/2007/relationships/hdphoto" Target="../media/hdphoto5.wdp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2.xml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8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diagramDrawing" Target="../diagrams/drawing3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jpeg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diagramData" Target="../diagrams/data5.xml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diagramQuickStyle" Target="../diagrams/quickStyle5.xml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png"/><Relationship Id="rId1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6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7.pn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68414" y="6380703"/>
            <a:ext cx="2743200" cy="365125"/>
          </a:xfrm>
        </p:spPr>
        <p:txBody>
          <a:bodyPr/>
          <a:lstStyle/>
          <a:p>
            <a:fld id="{062EADF4-C275-4829-978C-20139D311831}" type="slidenum">
              <a:rPr lang="en-US" sz="3600" b="1" smtClean="0">
                <a:solidFill>
                  <a:srgbClr val="0070C0"/>
                </a:solidFill>
                <a:latin typeface="Bradley Hand ITC" panose="03070402050302030203" pitchFamily="66" charset="0"/>
              </a:rPr>
              <a:t>1</a:t>
            </a:fld>
            <a:endParaRPr lang="en-US" sz="36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54665" y="4942808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Pencil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010484802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77" y="3793980"/>
            <a:ext cx="1451075" cy="15652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04738" y="4982183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Paper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3" name="Plus 22"/>
          <p:cNvSpPr/>
          <p:nvPr/>
        </p:nvSpPr>
        <p:spPr>
          <a:xfrm>
            <a:off x="5984162" y="4159058"/>
            <a:ext cx="677459" cy="690378"/>
          </a:xfrm>
          <a:prstGeom prst="mathPl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03233" y="379303"/>
            <a:ext cx="944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Free-Hand Sketching</a:t>
            </a:r>
            <a:endParaRPr lang="en-US" sz="40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5" name="Picture 2" descr="A quick beginner's guide to drawing | by Ralph Ammer | Medium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15" y="890237"/>
            <a:ext cx="4110530" cy="317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71" y="3856695"/>
            <a:ext cx="1505682" cy="143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EADF4-C275-4829-978C-20139D31183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56177063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2935" y="0"/>
            <a:ext cx="1027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Random Forest Model for Screening PTSD</a:t>
            </a:r>
            <a:endParaRPr lang="en-US" sz="36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5673" y="5190810"/>
            <a:ext cx="3943871" cy="3389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data from </a:t>
            </a:r>
            <a:r>
              <a:rPr lang="en-US" dirty="0" err="1" smtClean="0"/>
              <a:t>Rohingya</a:t>
            </a:r>
            <a:r>
              <a:rPr lang="en-US" dirty="0" smtClean="0"/>
              <a:t> refugees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66" y="1267110"/>
            <a:ext cx="3440312" cy="23600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NeuroSky MindWave Headset: Amazon.in: Electronic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16" y="2896200"/>
            <a:ext cx="931530" cy="1078728"/>
          </a:xfrm>
          <a:prstGeom prst="rect">
            <a:avLst/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47" y="1267803"/>
            <a:ext cx="4011126" cy="2284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8" name="Picture 4" descr="Inking — Krita Manual version 4.3.0"/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224" y="2906118"/>
            <a:ext cx="1055078" cy="1058892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32380" y="3960644"/>
            <a:ext cx="2680602" cy="53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EEG data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81038" y="3965010"/>
            <a:ext cx="263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Sketch features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58483" y="768043"/>
            <a:ext cx="9254994" cy="3643183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173528" y="4430014"/>
            <a:ext cx="596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Accuracy: </a:t>
            </a:r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99.3%, F1-score</a:t>
            </a:r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: 0.993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7" name="Slide Number Placeholder 1"/>
          <p:cNvSpPr txBox="1">
            <a:spLocks/>
          </p:cNvSpPr>
          <p:nvPr/>
        </p:nvSpPr>
        <p:spPr>
          <a:xfrm>
            <a:off x="9373962" y="63533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9</a:t>
            </a:r>
          </a:p>
        </p:txBody>
      </p:sp>
      <p:sp>
        <p:nvSpPr>
          <p:cNvPr id="4" name="Plus 3"/>
          <p:cNvSpPr/>
          <p:nvPr/>
        </p:nvSpPr>
        <p:spPr>
          <a:xfrm>
            <a:off x="5717339" y="2120202"/>
            <a:ext cx="633046" cy="775998"/>
          </a:xfrm>
          <a:prstGeom prst="mathPl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/>
      <p:bldP spid="14" grpId="0"/>
      <p:bldP spid="15" grpId="0" animBg="1"/>
      <p:bldP spid="16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42527382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410" y="162405"/>
            <a:ext cx="895152" cy="817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77545" y="982067"/>
            <a:ext cx="552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  Resource-stricken populations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23" y="-76589"/>
            <a:ext cx="1505682" cy="14398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4641" y="980050"/>
            <a:ext cx="2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Pencil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94" y="-110976"/>
            <a:ext cx="1451075" cy="156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72068" y="992639"/>
            <a:ext cx="2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Paper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34" y="224450"/>
            <a:ext cx="727209" cy="7272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36993" y="992639"/>
            <a:ext cx="292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Mobile phone camera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797350" y="276555"/>
            <a:ext cx="803758" cy="62299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8598" y="1536819"/>
            <a:ext cx="10523402" cy="4080037"/>
          </a:xfrm>
          <a:prstGeom prst="rect">
            <a:avLst/>
          </a:prstGeom>
        </p:spPr>
      </p:pic>
      <p:sp>
        <p:nvSpPr>
          <p:cNvPr id="15" name="Slide Number Placeholder 1"/>
          <p:cNvSpPr txBox="1">
            <a:spLocks/>
          </p:cNvSpPr>
          <p:nvPr/>
        </p:nvSpPr>
        <p:spPr>
          <a:xfrm>
            <a:off x="9373962" y="63533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10</a:t>
            </a:r>
            <a:endParaRPr lang="en-US" sz="32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3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724863" y="2197238"/>
            <a:ext cx="370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Communication barrier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7" b="93631" l="2273" r="97273">
                        <a14:foregroundMark x1="37045" y1="7006" x2="42614" y2="6688"/>
                        <a14:foregroundMark x1="61364" y1="15924" x2="65682" y2="15605"/>
                        <a14:foregroundMark x1="80341" y1="32484" x2="83068" y2="34076"/>
                        <a14:foregroundMark x1="85682" y1="58280" x2="89545" y2="63057"/>
                        <a14:foregroundMark x1="24773" y1="32006" x2="28182" y2="33599"/>
                        <a14:foregroundMark x1="28182" y1="33599" x2="28182" y2="33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144" y="395235"/>
            <a:ext cx="2452678" cy="1817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554755" y="2241484"/>
            <a:ext cx="3637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Difficulties in traumatic self-disclosure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8317900" y="1028676"/>
            <a:ext cx="813982" cy="62299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83770" y="4384640"/>
            <a:ext cx="3947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Image processing 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algorithm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01" y="3017623"/>
            <a:ext cx="1261862" cy="1367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4746604" y="4411530"/>
            <a:ext cx="3947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Machine learning 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algorithm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5" name="Plus 24"/>
          <p:cNvSpPr/>
          <p:nvPr/>
        </p:nvSpPr>
        <p:spPr>
          <a:xfrm>
            <a:off x="4365652" y="3280726"/>
            <a:ext cx="797602" cy="812005"/>
          </a:xfrm>
          <a:prstGeom prst="mathPl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7879801" y="3415907"/>
            <a:ext cx="813982" cy="62299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353161" y="4310877"/>
            <a:ext cx="3637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Standardized, repeatable, objective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500" y1="75668" x2="61000" y2="72855"/>
                        <a14:foregroundMark x1="45250" y1="62025" x2="49750" y2="56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90" y="3000577"/>
            <a:ext cx="1505082" cy="1337642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112486" y="6346301"/>
            <a:ext cx="2743200" cy="365125"/>
          </a:xfrm>
        </p:spPr>
        <p:txBody>
          <a:bodyPr/>
          <a:lstStyle/>
          <a:p>
            <a:fld id="{062EADF4-C275-4829-978C-20139D31183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1439673340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0" name="Slide Number Placeholder 1"/>
          <p:cNvSpPr txBox="1">
            <a:spLocks/>
          </p:cNvSpPr>
          <p:nvPr/>
        </p:nvSpPr>
        <p:spPr>
          <a:xfrm>
            <a:off x="9373962" y="63533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11</a:t>
            </a:r>
            <a:endParaRPr lang="en-US" sz="32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12" y="317206"/>
            <a:ext cx="1879042" cy="18586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1572329" y="2230227"/>
            <a:ext cx="280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Non-verbal art form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97" y="378429"/>
            <a:ext cx="2687636" cy="17917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Right Arrow 47"/>
          <p:cNvSpPr/>
          <p:nvPr/>
        </p:nvSpPr>
        <p:spPr>
          <a:xfrm>
            <a:off x="4149581" y="1060887"/>
            <a:ext cx="916889" cy="62299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10" y="3019833"/>
            <a:ext cx="1391697" cy="13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 animBg="1"/>
      <p:bldP spid="22" grpId="0"/>
      <p:bldP spid="24" grpId="0"/>
      <p:bldP spid="25" grpId="0" animBg="1"/>
      <p:bldP spid="26" grpId="0" animBg="1"/>
      <p:bldP spid="27" grpId="0"/>
      <p:bldP spid="46" grpId="0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50" b="90000" l="2154" r="95000">
                        <a14:foregroundMark x1="62538" y1="63669" x2="66308" y2="59209"/>
                        <a14:foregroundMark x1="55692" y1="35683" x2="58692" y2="37626"/>
                        <a14:foregroundMark x1="37923" y1="37626" x2="38692" y2="5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01" y="2178494"/>
            <a:ext cx="2580750" cy="2759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5440" y="4650193"/>
            <a:ext cx="6101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Collect data from large diverse populations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659239710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Slide Number Placeholder 1"/>
          <p:cNvSpPr txBox="1">
            <a:spLocks/>
          </p:cNvSpPr>
          <p:nvPr/>
        </p:nvSpPr>
        <p:spPr>
          <a:xfrm>
            <a:off x="9373962" y="63533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12</a:t>
            </a:r>
            <a:endParaRPr lang="en-US" sz="32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8" name="Picture 6" descr="Accessible, affordability, affordable, budget, friendly ...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71" y="574741"/>
            <a:ext cx="1029626" cy="102962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376833" y="1604367"/>
            <a:ext cx="371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Low-cost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" name="Picture 4" descr="Inking — Krita Manual version 4.3.0"/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802" y="540626"/>
            <a:ext cx="1040498" cy="1044259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970969" y="1555394"/>
            <a:ext cx="3714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Non-verbal 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assessment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050" name="Picture 2" descr="Indigenous Peoples of Bangladesh – alive, struggling, fighting and ..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325" y="352196"/>
            <a:ext cx="1907726" cy="136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635016" y="1514282"/>
            <a:ext cx="3714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Low-resource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communities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3" name="Plus 22"/>
          <p:cNvSpPr/>
          <p:nvPr/>
        </p:nvSpPr>
        <p:spPr>
          <a:xfrm>
            <a:off x="6085920" y="842229"/>
            <a:ext cx="661870" cy="657393"/>
          </a:xfrm>
          <a:prstGeom prst="mathPl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8850674" y="790150"/>
            <a:ext cx="661870" cy="657393"/>
          </a:xfrm>
          <a:prstGeom prst="mathPlu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943331" y="586975"/>
            <a:ext cx="2015837" cy="10637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adley Hand ITC" panose="03070402050302030203" pitchFamily="66" charset="0"/>
              </a:rPr>
              <a:t>Our Work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07996" y="2882473"/>
            <a:ext cx="2015837" cy="10637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adley Hand ITC" panose="03070402050302030203" pitchFamily="66" charset="0"/>
              </a:rPr>
              <a:t>Future Work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2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1" grpId="0"/>
      <p:bldP spid="22" grpId="0"/>
      <p:bldP spid="23" grpId="0" animBg="1"/>
      <p:bldP spid="24" grpId="0" animBg="1"/>
      <p:bldP spid="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1512" y="1046547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Thank You</a:t>
            </a:r>
            <a:endParaRPr lang="en-US" sz="9600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9373962" y="63533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13</a:t>
            </a:r>
            <a:endParaRPr lang="en-US" sz="32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07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11328" y="6351977"/>
            <a:ext cx="2743200" cy="365125"/>
          </a:xfrm>
        </p:spPr>
        <p:txBody>
          <a:bodyPr/>
          <a:lstStyle/>
          <a:p>
            <a:fld id="{062EADF4-C275-4829-978C-20139D311831}" type="slidenum">
              <a:rPr lang="en-US" sz="3200" b="1" smtClean="0">
                <a:solidFill>
                  <a:srgbClr val="0070C0"/>
                </a:solidFill>
                <a:latin typeface="Bradley Hand ITC" panose="03070402050302030203" pitchFamily="66" charset="0"/>
              </a:rPr>
              <a:t>2</a:t>
            </a:fld>
            <a:endParaRPr lang="en-US" sz="32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4262288571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8317572" y="4663381"/>
            <a:ext cx="3130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Social stigma around mental health issues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726" y="3380163"/>
            <a:ext cx="1734281" cy="172389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791509" y="5000189"/>
            <a:ext cx="371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Diagnosis of PTSD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29" b="100000" l="68" r="98842">
                        <a14:foregroundMark x1="43052" y1="7500" x2="45913" y2="12321"/>
                        <a14:foregroundMark x1="17166" y1="71964" x2="21935" y2="79286"/>
                        <a14:foregroundMark x1="45913" y1="72500" x2="43869" y2="78214"/>
                        <a14:foregroundMark x1="64441" y1="3750" x2="65123" y2="7857"/>
                        <a14:foregroundMark x1="83651" y1="9643" x2="86717" y2="3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80" y="3347046"/>
            <a:ext cx="2142442" cy="1105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Right Arrow 43"/>
          <p:cNvSpPr/>
          <p:nvPr/>
        </p:nvSpPr>
        <p:spPr>
          <a:xfrm rot="10800000">
            <a:off x="7630254" y="3773827"/>
            <a:ext cx="848412" cy="48076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4539067" y="3761344"/>
            <a:ext cx="848412" cy="48076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77" b="93631" l="2273" r="97273">
                        <a14:foregroundMark x1="37045" y1="7006" x2="42614" y2="6688"/>
                        <a14:foregroundMark x1="61364" y1="15924" x2="65682" y2="15605"/>
                        <a14:foregroundMark x1="80341" y1="32484" x2="83068" y2="34076"/>
                        <a14:foregroundMark x1="85682" y1="58280" x2="89545" y2="63057"/>
                        <a14:foregroundMark x1="24773" y1="32006" x2="28182" y2="33599"/>
                        <a14:foregroundMark x1="28182" y1="33599" x2="28182" y2="33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55" y="3370792"/>
            <a:ext cx="1882159" cy="112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TextBox 47"/>
          <p:cNvSpPr txBox="1"/>
          <p:nvPr/>
        </p:nvSpPr>
        <p:spPr>
          <a:xfrm>
            <a:off x="1665399" y="4716366"/>
            <a:ext cx="3587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Difficulties in traumatic self-disclosure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95644" y="-24128"/>
            <a:ext cx="875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Post-Traumatic Stress Disorder (PTSD)</a:t>
            </a:r>
            <a:endParaRPr lang="en-US" sz="36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0593" y="2368571"/>
            <a:ext cx="358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Resource constraints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7" name="Picture 6" descr="Stock Illustration Charity Symbol Of Water Scarcity | CreateMePink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35" y="600839"/>
            <a:ext cx="1792835" cy="16798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 rot="5400000">
            <a:off x="6203997" y="2899628"/>
            <a:ext cx="619546" cy="48076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2" grpId="0"/>
      <p:bldP spid="44" grpId="0" animBg="1"/>
      <p:bldP spid="45" grpId="0" animBg="1"/>
      <p:bldP spid="48" grpId="0"/>
      <p:bldP spid="16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2882" y="5320742"/>
            <a:ext cx="1133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Reference: </a:t>
            </a:r>
            <a:r>
              <a:rPr lang="en-US" dirty="0" err="1" smtClean="0">
                <a:solidFill>
                  <a:srgbClr val="0070C0"/>
                </a:solidFill>
              </a:rPr>
              <a:t>Atwoli</a:t>
            </a:r>
            <a:r>
              <a:rPr lang="en-US" dirty="0" smtClean="0">
                <a:solidFill>
                  <a:srgbClr val="0070C0"/>
                </a:solidFill>
              </a:rPr>
              <a:t> et al., 2015 </a:t>
            </a:r>
          </a:p>
        </p:txBody>
      </p:sp>
      <p:sp>
        <p:nvSpPr>
          <p:cNvPr id="7" name="Rectangle 6"/>
          <p:cNvSpPr/>
          <p:nvPr/>
        </p:nvSpPr>
        <p:spPr>
          <a:xfrm rot="855483">
            <a:off x="5003983" y="3070712"/>
            <a:ext cx="448358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Traumatic Exposure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686277" y="5254822"/>
            <a:ext cx="8071722" cy="520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p Arrow 10"/>
          <p:cNvSpPr/>
          <p:nvPr/>
        </p:nvSpPr>
        <p:spPr>
          <a:xfrm>
            <a:off x="4949483" y="2806475"/>
            <a:ext cx="507579" cy="2493588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9022208" y="3864377"/>
            <a:ext cx="507579" cy="1394235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02" y="4055502"/>
            <a:ext cx="1004080" cy="12155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29" y="4055502"/>
            <a:ext cx="998473" cy="12155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87548" y="2893956"/>
            <a:ext cx="2513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Low income communities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26212" y="2893956"/>
            <a:ext cx="193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High income communities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65608" y="6364140"/>
            <a:ext cx="2743200" cy="365125"/>
          </a:xfrm>
        </p:spPr>
        <p:txBody>
          <a:bodyPr/>
          <a:lstStyle/>
          <a:p>
            <a:fld id="{062EADF4-C275-4829-978C-20139D311831}" type="slidenum">
              <a:rPr lang="en-US" sz="3200" b="1" smtClean="0">
                <a:solidFill>
                  <a:srgbClr val="0070C0"/>
                </a:solidFill>
                <a:latin typeface="Bradley Hand ITC" panose="03070402050302030203" pitchFamily="66" charset="0"/>
              </a:rPr>
              <a:t>3</a:t>
            </a:fld>
            <a:endParaRPr lang="en-US" sz="32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6" name="Picture 12" descr="World Vector Icon Isolated On Transparent Background, World Logo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367" y="112355"/>
            <a:ext cx="1823389" cy="187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32317" y="1517944"/>
            <a:ext cx="3714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24 Countries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~68k people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8" name="Picture 20" descr="Transparent Population Icon Png - Health And Social Care, Png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83" y="163824"/>
            <a:ext cx="1907545" cy="14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8214277" y="800586"/>
            <a:ext cx="841564" cy="48076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88643" y="1534401"/>
            <a:ext cx="3684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70% participants experience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Lifetime traumas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77488" y="2274005"/>
            <a:ext cx="739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Reference: Kessler et al., 2017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7" name="Picture 26" descr="WHO (World Health Organization) logo vector free download - Seek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26" y="375608"/>
            <a:ext cx="1215593" cy="109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614881" y="1538463"/>
            <a:ext cx="3684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WHO World </a:t>
            </a: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Mental Health Survey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4878282" y="800586"/>
            <a:ext cx="841564" cy="48076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1778726057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4125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 animBg="1"/>
      <p:bldP spid="14" grpId="0" animBg="1"/>
      <p:bldP spid="13" grpId="0"/>
      <p:bldP spid="23" grpId="0"/>
      <p:bldP spid="17" grpId="0"/>
      <p:bldP spid="19" grpId="0" animBg="1"/>
      <p:bldP spid="20" grpId="0"/>
      <p:bldP spid="22" grpId="0"/>
      <p:bldP spid="28" grpId="0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062EADF4-C275-4829-978C-20139D311831}" type="slidenum">
              <a:rPr lang="en-US" sz="3200" b="1" smtClean="0">
                <a:solidFill>
                  <a:srgbClr val="0070C0"/>
                </a:solidFill>
                <a:latin typeface="Bradley Hand ITC" panose="03070402050302030203" pitchFamily="66" charset="0"/>
              </a:rPr>
              <a:t>4</a:t>
            </a:fld>
            <a:endParaRPr lang="en-US" sz="32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45285244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7477" y="1763592"/>
            <a:ext cx="2147564" cy="228277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848468" y="4316244"/>
            <a:ext cx="371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Screening PTSD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100" name="Picture 4" descr="WESTSIDE, Santa Cruz, CA | Illustrating California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629" y="1735775"/>
            <a:ext cx="3260864" cy="244705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30979" y="4256422"/>
            <a:ext cx="371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Free-hand sketching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591883" y="2122221"/>
            <a:ext cx="3676808" cy="78275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56045" y="-18551"/>
            <a:ext cx="107349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Can we utilize quantitative methods to identify patterns from free-hand sketches and </a:t>
            </a:r>
            <a:r>
              <a:rPr lang="en-US" sz="36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use </a:t>
            </a:r>
            <a:r>
              <a:rPr lang="en-US" sz="36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them to </a:t>
            </a:r>
            <a:r>
              <a:rPr lang="en-US" sz="36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screen for </a:t>
            </a:r>
            <a:r>
              <a:rPr lang="en-US" sz="36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PTSD?</a:t>
            </a:r>
          </a:p>
        </p:txBody>
      </p:sp>
      <p:pic>
        <p:nvPicPr>
          <p:cNvPr id="4102" name="Picture 6" descr="Accessible, affordability, affordable, budget, friendly ...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46" y="2793716"/>
            <a:ext cx="720269" cy="77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20134" y="3531670"/>
            <a:ext cx="371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Low-cost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104" name="Picture 8" descr="Light bulb, Idea, bulb, Idea Bulb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50" y="2567315"/>
            <a:ext cx="1123566" cy="114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61932" y="3515359"/>
            <a:ext cx="215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Novel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106" name="Picture 10" descr="Artistic, artistic thinking, creative, creative mind, creative ...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139" y="2572609"/>
            <a:ext cx="1143050" cy="11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285582" y="3577935"/>
            <a:ext cx="371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Creative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61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7" grpId="0" animBg="1"/>
      <p:bldP spid="8" grpId="0" build="allAtOnce"/>
      <p:bldP spid="13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725" y="1"/>
            <a:ext cx="10496550" cy="188594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Leveraging Free-Hand Sketches for Potential Screening of PTSD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16213"/>
            <a:ext cx="12092940" cy="16557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Farhana Shahid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,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Wasifur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Rahman, M.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Saifur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Rahman,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Sharmin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Akther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Purabi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, Ayesha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Seddiqa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,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Moin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Mostakim</a:t>
            </a:r>
            <a:r>
              <a:rPr lang="en-US" sz="3200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, Farhan </a:t>
            </a:r>
            <a:r>
              <a:rPr lang="en-US" sz="3200" dirty="0" err="1" smtClean="0">
                <a:solidFill>
                  <a:srgbClr val="0070C0"/>
                </a:solidFill>
                <a:latin typeface="Bradley Hand ITC" panose="03070402050302030203" pitchFamily="66" charset="0"/>
              </a:rPr>
              <a:t>Feroz</a:t>
            </a:r>
            <a:r>
              <a:rPr lang="en-US" sz="3200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,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Tanjir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Rashid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Soron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,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Fahmida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Hossain, Nabila Khan, Anika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Binte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Islam,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Nipi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Paul, Ehsan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Hoque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, and A. B. M. </a:t>
            </a:r>
            <a:r>
              <a:rPr lang="en-US" sz="3200" dirty="0" err="1">
                <a:solidFill>
                  <a:srgbClr val="0070C0"/>
                </a:solidFill>
                <a:latin typeface="Bradley Hand ITC" panose="03070402050302030203" pitchFamily="66" charset="0"/>
              </a:rPr>
              <a:t>Alim</a:t>
            </a:r>
            <a:r>
              <a:rPr lang="en-US" sz="3200" dirty="0">
                <a:solidFill>
                  <a:srgbClr val="0070C0"/>
                </a:solidFill>
                <a:latin typeface="Bradley Hand ITC" panose="03070402050302030203" pitchFamily="66" charset="0"/>
              </a:rPr>
              <a:t> Al Islam.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000250"/>
            <a:ext cx="12192000" cy="33147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1000">
                <a:schemeClr val="accent5">
                  <a:lumMod val="89000"/>
                  <a:alpha val="68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892040"/>
            <a:ext cx="12192000" cy="19589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1000">
                <a:schemeClr val="accent5">
                  <a:lumMod val="89000"/>
                  <a:alpha val="68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8" y="5314313"/>
            <a:ext cx="1211580" cy="1137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91" y="5314313"/>
            <a:ext cx="1314453" cy="12060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30" y="5314313"/>
            <a:ext cx="2045970" cy="14143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07" y="5314313"/>
            <a:ext cx="1140073" cy="14808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43" y="5153344"/>
            <a:ext cx="3040378" cy="16890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466" y="5118766"/>
            <a:ext cx="1648474" cy="1528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82" b="90000" l="10000" r="90000">
                        <a14:foregroundMark x1="54889" y1="11136" x2="55111" y2="1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5" y="5330470"/>
            <a:ext cx="4360984" cy="19120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4163" y="6170760"/>
            <a:ext cx="2498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ROCHESTER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815" y="2726240"/>
            <a:ext cx="29718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8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6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207572" y="1208264"/>
            <a:ext cx="262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PTSD screening tool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81279" y="1577596"/>
            <a:ext cx="204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Ground truth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28" y="2021743"/>
            <a:ext cx="1505682" cy="143985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44448" y="3017660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Pencil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2026778"/>
            <a:ext cx="1451075" cy="15652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51875" y="3030249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Paper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7" name="Plus 26"/>
          <p:cNvSpPr/>
          <p:nvPr/>
        </p:nvSpPr>
        <p:spPr>
          <a:xfrm>
            <a:off x="5217012" y="2367246"/>
            <a:ext cx="677459" cy="690378"/>
          </a:xfrm>
          <a:prstGeom prst="mathPl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310354" y="134038"/>
            <a:ext cx="2534586" cy="181289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620" y="2282269"/>
            <a:ext cx="969625" cy="840878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7147672" y="2601752"/>
            <a:ext cx="545796" cy="3693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90871" y="3092262"/>
            <a:ext cx="282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Free-hand sketches of home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957510" y="2279210"/>
            <a:ext cx="6785024" cy="1209334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411059" y="3572076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Participants’ end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578" y="3549412"/>
            <a:ext cx="727209" cy="7272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85" y="4182498"/>
            <a:ext cx="969625" cy="84087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781703" y="4221327"/>
            <a:ext cx="840325" cy="82295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8964673" y="3559439"/>
            <a:ext cx="495667" cy="61360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108594" y="4213001"/>
            <a:ext cx="247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Mobile phone 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camera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92455" y="5124189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Digital images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815252" y="2083782"/>
            <a:ext cx="3251802" cy="340974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134987" y="5521657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Researchers’ end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18679" y="4435443"/>
            <a:ext cx="274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EEG data while sketching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70934" y="6437603"/>
            <a:ext cx="2743200" cy="365125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5</a:t>
            </a:r>
            <a:endParaRPr lang="en-US" sz="32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6" name="Right Brace 65"/>
          <p:cNvSpPr/>
          <p:nvPr/>
        </p:nvSpPr>
        <p:spPr>
          <a:xfrm rot="5400000">
            <a:off x="4943325" y="-1571312"/>
            <a:ext cx="615820" cy="6580359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78" y="207907"/>
            <a:ext cx="1831897" cy="10277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88" y="2204997"/>
            <a:ext cx="972618" cy="1073342"/>
          </a:xfrm>
          <a:prstGeom prst="rect">
            <a:avLst/>
          </a:prstGeom>
          <a:ln w="38100">
            <a:noFill/>
          </a:ln>
        </p:spPr>
      </p:pic>
      <p:sp>
        <p:nvSpPr>
          <p:cNvPr id="69" name="Plus 68"/>
          <p:cNvSpPr/>
          <p:nvPr/>
        </p:nvSpPr>
        <p:spPr>
          <a:xfrm>
            <a:off x="3294028" y="2357720"/>
            <a:ext cx="677459" cy="690378"/>
          </a:xfrm>
          <a:prstGeom prst="mathPlu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1768447" y="95606"/>
            <a:ext cx="2471526" cy="4256162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359772" y="3138257"/>
            <a:ext cx="2471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EEG</a:t>
            </a:r>
            <a:b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headset</a:t>
            </a:r>
            <a:b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</a:br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Low-cost: $99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Portable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253809" y="1139622"/>
            <a:ext cx="262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8</a:t>
            </a:r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5 Engineering students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47" y="-519243"/>
            <a:ext cx="3964389" cy="202473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836907" y="1153111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44 </a:t>
            </a:r>
            <a:r>
              <a:rPr lang="en-US" b="1" dirty="0" err="1" smtClean="0">
                <a:solidFill>
                  <a:srgbClr val="0070C0"/>
                </a:solidFill>
                <a:latin typeface="Bradley Hand ITC" panose="03070402050302030203" pitchFamily="66" charset="0"/>
              </a:rPr>
              <a:t>Rohingya</a:t>
            </a:r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 refugees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6" y="144969"/>
            <a:ext cx="1004730" cy="1064645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057391" y="1170219"/>
            <a:ext cx="247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35 Slum-dwellers</a:t>
            </a:r>
            <a:endParaRPr lang="en-US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55" y="333465"/>
            <a:ext cx="1626039" cy="88560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091" y="163277"/>
            <a:ext cx="2081472" cy="1074026"/>
          </a:xfrm>
          <a:prstGeom prst="rect">
            <a:avLst/>
          </a:prstGeom>
        </p:spPr>
      </p:pic>
      <p:sp>
        <p:nvSpPr>
          <p:cNvPr id="83" name="Right Brace 82"/>
          <p:cNvSpPr/>
          <p:nvPr/>
        </p:nvSpPr>
        <p:spPr>
          <a:xfrm>
            <a:off x="8563277" y="214850"/>
            <a:ext cx="653143" cy="1681402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1192107975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24771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/>
      <p:bldP spid="26" grpId="0"/>
      <p:bldP spid="27" grpId="0" animBg="1"/>
      <p:bldP spid="28" grpId="0" animBg="1"/>
      <p:bldP spid="30" grpId="0" animBg="1"/>
      <p:bldP spid="31" grpId="0"/>
      <p:bldP spid="32" grpId="0" animBg="1"/>
      <p:bldP spid="33" grpId="0"/>
      <p:bldP spid="36" grpId="0" animBg="1"/>
      <p:bldP spid="37" grpId="0" animBg="1"/>
      <p:bldP spid="38" grpId="0"/>
      <p:bldP spid="39" grpId="0"/>
      <p:bldP spid="40" grpId="0" animBg="1"/>
      <p:bldP spid="41" grpId="0"/>
      <p:bldP spid="47" grpId="0"/>
      <p:bldP spid="66" grpId="0" animBg="1"/>
      <p:bldP spid="69" grpId="0" animBg="1"/>
      <p:bldP spid="70" grpId="0" animBg="1"/>
      <p:bldP spid="71" grpId="0"/>
      <p:bldP spid="76" grpId="0"/>
      <p:bldP spid="78" grpId="0"/>
      <p:bldP spid="80" grpId="0"/>
      <p:bldP spid="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0075152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41647" y="-9147"/>
            <a:ext cx="585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Qualitative Sketch Themes</a:t>
            </a:r>
            <a:endParaRPr lang="en-US" sz="36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59" y="1246612"/>
            <a:ext cx="2168030" cy="17145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88" y="1197957"/>
            <a:ext cx="2247277" cy="176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712" y="1197957"/>
            <a:ext cx="2312035" cy="176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Left Arrow 10"/>
          <p:cNvSpPr/>
          <p:nvPr/>
        </p:nvSpPr>
        <p:spPr>
          <a:xfrm>
            <a:off x="2359557" y="779648"/>
            <a:ext cx="1449531" cy="64158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adley Hand ITC" panose="03070402050302030203" pitchFamily="66" charset="0"/>
              </a:rPr>
              <a:t>Shelter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6965351" y="835776"/>
            <a:ext cx="1841478" cy="52932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adley Hand ITC" panose="03070402050302030203" pitchFamily="66" charset="0"/>
              </a:rPr>
              <a:t>Activities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9644673" y="737974"/>
            <a:ext cx="2131499" cy="72493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adley Hand ITC" panose="03070402050302030203" pitchFamily="66" charset="0"/>
              </a:rPr>
              <a:t>Relationships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  <p:sp>
        <p:nvSpPr>
          <p:cNvPr id="14" name="Slide Number Placeholder 1"/>
          <p:cNvSpPr txBox="1">
            <a:spLocks/>
          </p:cNvSpPr>
          <p:nvPr/>
        </p:nvSpPr>
        <p:spPr>
          <a:xfrm>
            <a:off x="9383713" y="63833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6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051" y="1246612"/>
            <a:ext cx="2248237" cy="17145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4806631" y="779648"/>
            <a:ext cx="1508334" cy="7249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adley Hand ITC" panose="03070402050302030203" pitchFamily="66" charset="0"/>
              </a:rPr>
              <a:t>Nature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4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62" y="646331"/>
            <a:ext cx="4231743" cy="2410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941" y="3031712"/>
            <a:ext cx="4335328" cy="2410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483933" y="-5495"/>
            <a:ext cx="585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Quantitative Sketch Features</a:t>
            </a:r>
            <a:endParaRPr lang="en-US" sz="36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6599805" y="1138268"/>
            <a:ext cx="5412464" cy="1045029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Bradley Hand ITC" panose="03070402050302030203" pitchFamily="66" charset="0"/>
              </a:rPr>
              <a:t>Number of corners</a:t>
            </a:r>
            <a:endParaRPr lang="en-US" sz="3600" b="1" dirty="0">
              <a:latin typeface="Bradley Hand ITC" panose="03070402050302030203" pitchFamily="66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368063" y="3509040"/>
            <a:ext cx="5325625" cy="85411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Bradley Hand ITC" panose="03070402050302030203" pitchFamily="66" charset="0"/>
              </a:rPr>
              <a:t>Number </a:t>
            </a:r>
            <a:r>
              <a:rPr lang="en-US" sz="3200" b="1" dirty="0" smtClean="0">
                <a:latin typeface="Bradley Hand ITC" panose="03070402050302030203" pitchFamily="66" charset="0"/>
              </a:rPr>
              <a:t>of strokes</a:t>
            </a:r>
            <a:endParaRPr lang="en-US" sz="3200" b="1" dirty="0">
              <a:latin typeface="Bradley Hand ITC" panose="03070402050302030203" pitchFamily="66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368062" y="4363150"/>
            <a:ext cx="5325626" cy="85411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Bradley Hand ITC" panose="03070402050302030203" pitchFamily="66" charset="0"/>
              </a:rPr>
              <a:t>Average length of strokes</a:t>
            </a:r>
            <a:endParaRPr lang="en-US" sz="3200" b="1" dirty="0">
              <a:latin typeface="Bradley Hand ITC" panose="03070402050302030203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7454" y="3031712"/>
            <a:ext cx="357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332 corners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93688" y="5436384"/>
            <a:ext cx="4764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19 strokes, average length: 57</a:t>
            </a:r>
            <a:endParaRPr lang="en-US" sz="24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647426977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83713" y="6383338"/>
            <a:ext cx="2743200" cy="365125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8960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30487001"/>
              </p:ext>
            </p:extLst>
          </p:nvPr>
        </p:nvGraphicFramePr>
        <p:xfrm>
          <a:off x="-379604" y="0"/>
          <a:ext cx="229883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72935" y="0"/>
            <a:ext cx="1027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Logistic Regression Models for Screening PTSD</a:t>
            </a:r>
            <a:endParaRPr lang="en-US" sz="36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69" y="1079567"/>
            <a:ext cx="935466" cy="806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921456" y="1855293"/>
            <a:ext cx="263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Sketch features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33782" y="2704405"/>
            <a:ext cx="3014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Interaction effect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23" y="1101279"/>
            <a:ext cx="935466" cy="8033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7445006" y="1866797"/>
            <a:ext cx="263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Sketch themes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832739" y="904352"/>
            <a:ext cx="8014646" cy="1532357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30" y="3398106"/>
            <a:ext cx="746509" cy="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/>
          <p:cNvSpPr txBox="1"/>
          <p:nvPr/>
        </p:nvSpPr>
        <p:spPr>
          <a:xfrm>
            <a:off x="2322409" y="4183264"/>
            <a:ext cx="1406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Gender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53" y="3310852"/>
            <a:ext cx="746509" cy="890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TextBox 57"/>
          <p:cNvSpPr txBox="1"/>
          <p:nvPr/>
        </p:nvSpPr>
        <p:spPr>
          <a:xfrm>
            <a:off x="7049272" y="4136398"/>
            <a:ext cx="1406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Group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86" y="3347674"/>
            <a:ext cx="935466" cy="806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TextBox 59"/>
          <p:cNvSpPr txBox="1"/>
          <p:nvPr/>
        </p:nvSpPr>
        <p:spPr>
          <a:xfrm>
            <a:off x="4218129" y="4169912"/>
            <a:ext cx="263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Sketch features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209" y="3391557"/>
            <a:ext cx="935466" cy="806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TextBox 61"/>
          <p:cNvSpPr txBox="1"/>
          <p:nvPr/>
        </p:nvSpPr>
        <p:spPr>
          <a:xfrm>
            <a:off x="8961452" y="4197359"/>
            <a:ext cx="263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Sketch features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3" name="Multiply 62"/>
          <p:cNvSpPr/>
          <p:nvPr/>
        </p:nvSpPr>
        <p:spPr>
          <a:xfrm>
            <a:off x="3510669" y="3509102"/>
            <a:ext cx="773931" cy="617450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y 63"/>
          <p:cNvSpPr/>
          <p:nvPr/>
        </p:nvSpPr>
        <p:spPr>
          <a:xfrm>
            <a:off x="8253991" y="3408507"/>
            <a:ext cx="773931" cy="617450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672935" y="2669925"/>
            <a:ext cx="10207884" cy="2152364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561470" y="4879238"/>
            <a:ext cx="569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Accuracy: </a:t>
            </a:r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87.9%,F1-score</a:t>
            </a:r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: 0.876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73962" y="6353399"/>
            <a:ext cx="2743200" cy="365125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8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30" y="1080982"/>
            <a:ext cx="746509" cy="806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60" y="1080982"/>
            <a:ext cx="746509" cy="831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TextBox 70"/>
          <p:cNvSpPr txBox="1"/>
          <p:nvPr/>
        </p:nvSpPr>
        <p:spPr>
          <a:xfrm>
            <a:off x="2219575" y="1880194"/>
            <a:ext cx="1406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Gender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22444" y="1892155"/>
            <a:ext cx="1406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Group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9967965" y="1567543"/>
            <a:ext cx="512466" cy="29925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0648866" y="1223335"/>
            <a:ext cx="1231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Four</a:t>
            </a:r>
            <a:b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</a:br>
            <a:r>
              <a:rPr lang="en-US" sz="2800" b="1" dirty="0" smtClean="0">
                <a:solidFill>
                  <a:srgbClr val="0070C0"/>
                </a:solidFill>
                <a:latin typeface="Bradley Hand ITC" panose="03070402050302030203" pitchFamily="66" charset="0"/>
              </a:rPr>
              <a:t>Models</a:t>
            </a:r>
            <a:endParaRPr lang="en-US" sz="2800" b="1" dirty="0">
              <a:solidFill>
                <a:srgbClr val="0070C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173291" y="5440391"/>
            <a:ext cx="3943871" cy="3328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Combining data from all participants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789408" y="3243795"/>
            <a:ext cx="3449" cy="139719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36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39" grpId="0"/>
      <p:bldP spid="43" grpId="0"/>
      <p:bldP spid="54" grpId="0" animBg="1"/>
      <p:bldP spid="56" grpId="0"/>
      <p:bldP spid="58" grpId="0"/>
      <p:bldP spid="60" grpId="0"/>
      <p:bldP spid="62" grpId="0"/>
      <p:bldP spid="63" grpId="0" animBg="1"/>
      <p:bldP spid="64" grpId="0" animBg="1"/>
      <p:bldP spid="65" grpId="0" animBg="1"/>
      <p:bldP spid="67" grpId="0"/>
      <p:bldP spid="71" grpId="0"/>
      <p:bldP spid="72" grpId="0"/>
      <p:bldP spid="73" grpId="0" animBg="1"/>
      <p:bldP spid="74" grpId="0"/>
      <p:bldP spid="7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828</Words>
  <Application>Microsoft Office PowerPoint</Application>
  <PresentationFormat>Widescreen</PresentationFormat>
  <Paragraphs>215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Bradley Hand ITC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Leveraging Free-Hand Sketches for Potential Screening of PTSD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307</cp:revision>
  <dcterms:created xsi:type="dcterms:W3CDTF">2020-08-08T12:28:37Z</dcterms:created>
  <dcterms:modified xsi:type="dcterms:W3CDTF">2020-08-16T13:28:05Z</dcterms:modified>
</cp:coreProperties>
</file>